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9E2C5E-DA32-4D9A-82DA-18FA74D80D6A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BC5AF0-CBAF-41EF-9943-78216847CA7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маркетинга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 11 класс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 – ассортимент, качество, дизайн, марка, характеристики</a:t>
            </a:r>
          </a:p>
          <a:p>
            <a:r>
              <a:rPr lang="ru-RU" dirty="0" smtClean="0"/>
              <a:t>Цена – способы ценообразования, установление цен на новый товар</a:t>
            </a:r>
          </a:p>
          <a:p>
            <a:r>
              <a:rPr lang="ru-RU" dirty="0" smtClean="0"/>
              <a:t>Место – каналы сбыта</a:t>
            </a:r>
          </a:p>
          <a:p>
            <a:r>
              <a:rPr lang="ru-RU" dirty="0" smtClean="0"/>
              <a:t>Продвижение – реклама и стимулирование сбыта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 сферы деятельности в маркетинге:</a:t>
            </a:r>
          </a:p>
          <a:p>
            <a:r>
              <a:rPr lang="ru-RU" dirty="0" smtClean="0"/>
              <a:t>Реклама</a:t>
            </a:r>
          </a:p>
          <a:p>
            <a:r>
              <a:rPr lang="ru-RU" dirty="0" smtClean="0"/>
              <a:t>Сбыт и управление</a:t>
            </a:r>
          </a:p>
          <a:p>
            <a:r>
              <a:rPr lang="ru-RU" dirty="0" smtClean="0"/>
              <a:t>Менеджер торговой марки</a:t>
            </a:r>
          </a:p>
          <a:p>
            <a:r>
              <a:rPr lang="ru-RU" dirty="0" smtClean="0"/>
              <a:t>Специалист по маркетинговым исследованиям</a:t>
            </a:r>
          </a:p>
          <a:p>
            <a:r>
              <a:rPr lang="ru-RU" dirty="0" smtClean="0"/>
              <a:t>Маркетинговая логистика</a:t>
            </a:r>
          </a:p>
          <a:p>
            <a:r>
              <a:rPr lang="ru-RU" dirty="0" smtClean="0"/>
              <a:t>Связи с общественностью(</a:t>
            </a:r>
            <a:r>
              <a:rPr lang="en-US" smtClean="0"/>
              <a:t> PR)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Маркетинг – процесс формирования и воспроизводства спроса потребителей на конкретные товары и услуги в целях получения прибыли</a:t>
            </a:r>
          </a:p>
          <a:p>
            <a:r>
              <a:rPr lang="ru-RU" dirty="0" smtClean="0"/>
              <a:t>Маркетинг – процесс, позволяющий отдельным лицам или группам лиц удовлетворять свои нужды и потребности путем обмена товарами и потребительскими ценностями</a:t>
            </a:r>
          </a:p>
          <a:p>
            <a:r>
              <a:rPr lang="ru-RU" dirty="0" smtClean="0"/>
              <a:t>Маркетинг – процесс организации производства и сбыта продукции, основанный на изучении рынка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Маркетинговый процесс:</a:t>
            </a:r>
          </a:p>
          <a:p>
            <a:r>
              <a:rPr lang="ru-RU" dirty="0" smtClean="0"/>
              <a:t>Уяснить нужды и потребности людей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пределение маркетинговой стратегии</a:t>
            </a:r>
          </a:p>
          <a:p>
            <a:r>
              <a:rPr lang="ru-RU" dirty="0" smtClean="0"/>
              <a:t>Разработка маркетингового комплекса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Нужда – ощущаемый человеком недостаток чего-то  необходимого</a:t>
            </a:r>
          </a:p>
          <a:p>
            <a:r>
              <a:rPr lang="ru-RU" dirty="0" smtClean="0"/>
              <a:t>Потребность – нужды, принявшие специфическую форму в соответствии с культурным уровнем и индивидуальностью человека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Маркетинговая стратегия – план действий, с помощью которых предполагается достигнуть поставленных целей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Маркетинговая стратегия:</a:t>
            </a:r>
          </a:p>
          <a:p>
            <a:r>
              <a:rPr lang="ru-RU" dirty="0" smtClean="0"/>
              <a:t>Формулировка миссии( цели)</a:t>
            </a:r>
          </a:p>
          <a:p>
            <a:r>
              <a:rPr lang="ru-RU" dirty="0" smtClean="0"/>
              <a:t>Сегментация рынка( разделение рынка на четкие группы покупателей)</a:t>
            </a:r>
          </a:p>
          <a:p>
            <a:r>
              <a:rPr lang="ru-RU" dirty="0" smtClean="0"/>
              <a:t>Выбор сегмента(определение целевого рынка)</a:t>
            </a:r>
          </a:p>
          <a:p>
            <a:r>
              <a:rPr lang="ru-RU" dirty="0" smtClean="0"/>
              <a:t>Позиционирование( позиция на рынке, при которой будет достигнута наивысшая ценность для потребителя по сравнению с конкурентами)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Сегментация рынка:</a:t>
            </a:r>
          </a:p>
          <a:p>
            <a:r>
              <a:rPr lang="ru-RU" dirty="0" smtClean="0"/>
              <a:t>Демографическая</a:t>
            </a:r>
          </a:p>
          <a:p>
            <a:r>
              <a:rPr lang="ru-RU" dirty="0" smtClean="0"/>
              <a:t>Географическая</a:t>
            </a:r>
          </a:p>
          <a:p>
            <a:r>
              <a:rPr lang="ru-RU" dirty="0" smtClean="0"/>
              <a:t>Социально-экономическая</a:t>
            </a:r>
          </a:p>
          <a:p>
            <a:r>
              <a:rPr lang="ru-RU" dirty="0" err="1" smtClean="0"/>
              <a:t>Психографическая</a:t>
            </a:r>
            <a:r>
              <a:rPr lang="ru-RU" dirty="0" smtClean="0"/>
              <a:t>( поведенческая)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позиционирования:</a:t>
            </a:r>
          </a:p>
          <a:p>
            <a:r>
              <a:rPr lang="ru-RU" dirty="0" smtClean="0"/>
              <a:t>ДЛЯ( ваш сегмент) НАШ БРЕНД( продукт) ПРДСТАВЛЯЕТ СОБОЙ( концепция)КОТОРАЯ( суть отличия)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Маркетинговый комплекс( </a:t>
            </a:r>
            <a:r>
              <a:rPr lang="en-US" dirty="0" smtClean="0"/>
              <a:t>marketing mix</a:t>
            </a:r>
            <a:r>
              <a:rPr lang="ru-RU" dirty="0" smtClean="0"/>
              <a:t>) – тактические этапы стратегии</a:t>
            </a:r>
          </a:p>
          <a:p>
            <a:r>
              <a:rPr lang="ru-RU" dirty="0" smtClean="0"/>
              <a:t> ЧЕТЫРЕ «Р»</a:t>
            </a:r>
          </a:p>
          <a:p>
            <a:r>
              <a:rPr lang="en-US" dirty="0" smtClean="0"/>
              <a:t>Product</a:t>
            </a:r>
            <a:r>
              <a:rPr lang="ru-RU" dirty="0" smtClean="0"/>
              <a:t> </a:t>
            </a:r>
            <a:r>
              <a:rPr lang="en-US" dirty="0" smtClean="0"/>
              <a:t>( </a:t>
            </a:r>
            <a:r>
              <a:rPr lang="ru-RU" dirty="0" smtClean="0"/>
              <a:t>продукт)</a:t>
            </a:r>
          </a:p>
          <a:p>
            <a:r>
              <a:rPr lang="en-US" dirty="0" smtClean="0"/>
              <a:t>Price </a:t>
            </a:r>
            <a:r>
              <a:rPr lang="ru-RU" dirty="0" smtClean="0"/>
              <a:t>( цена)</a:t>
            </a:r>
          </a:p>
          <a:p>
            <a:r>
              <a:rPr lang="en-US" dirty="0" smtClean="0"/>
              <a:t>Place</a:t>
            </a:r>
            <a:r>
              <a:rPr lang="ru-RU" dirty="0" smtClean="0"/>
              <a:t> (место)</a:t>
            </a:r>
          </a:p>
          <a:p>
            <a:r>
              <a:rPr lang="en-US" dirty="0" smtClean="0"/>
              <a:t>Promotion</a:t>
            </a:r>
            <a:r>
              <a:rPr lang="ru-RU" dirty="0" smtClean="0"/>
              <a:t>( продвижение)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265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Основы маркетинга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маркетинга</dc:title>
  <dc:creator>Client</dc:creator>
  <cp:lastModifiedBy>Client</cp:lastModifiedBy>
  <cp:revision>5</cp:revision>
  <dcterms:created xsi:type="dcterms:W3CDTF">2012-10-14T12:04:35Z</dcterms:created>
  <dcterms:modified xsi:type="dcterms:W3CDTF">2012-10-14T12:47:21Z</dcterms:modified>
</cp:coreProperties>
</file>