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700F15-9BFA-40AE-B84A-C7D5F97C654F}" type="datetimeFigureOut">
              <a:rPr lang="ru-RU" smtClean="0"/>
              <a:t>25.12.2012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8F1748D-DD30-4383-BA88-8AB0595EE5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312368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 </a:t>
            </a:r>
            <a:b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 вредных привычек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5"/>
            <a:ext cx="6400800" cy="736105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час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 средства от хвори нет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делай зарядку до старости лет.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706461">
            <a:off x="553147" y="2509410"/>
            <a:ext cx="3397953" cy="3397953"/>
          </a:xfr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7211">
            <a:off x="4176209" y="2950175"/>
            <a:ext cx="4595020" cy="2500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52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Двигайся больше –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проживешь дольше.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6832" y="2780927"/>
            <a:ext cx="4469424" cy="3337169"/>
          </a:xfrm>
          <a:noFill/>
        </p:spPr>
      </p:pic>
    </p:spTree>
    <p:extLst>
      <p:ext uri="{BB962C8B-B14F-4D97-AF65-F5344CB8AC3E}">
        <p14:creationId xmlns:p14="http://schemas.microsoft.com/office/powerpoint/2010/main" val="206217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здоровом теле –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здоровый дух.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2339">
            <a:off x="285850" y="3418630"/>
            <a:ext cx="3581363" cy="276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650">
            <a:off x="5369337" y="2700510"/>
            <a:ext cx="321468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Program Files\Microsoft Office\CLIPART\PUB60COR\PH01562U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397" y="1916832"/>
            <a:ext cx="2052385" cy="310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5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8417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здорового образа жизни: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12368"/>
          </a:xfrm>
        </p:spPr>
        <p:txBody>
          <a:bodyPr>
            <a:noAutofit/>
          </a:bodyPr>
          <a:lstStyle/>
          <a:p>
            <a:pPr marL="342900" lvl="0" indent="-342900" algn="l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Правильное питание</a:t>
            </a:r>
            <a:endParaRPr lang="ru-RU" sz="36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Сон</a:t>
            </a:r>
            <a:endParaRPr lang="ru-RU" sz="36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Активная </a:t>
            </a:r>
            <a:r>
              <a:rPr lang="ru-RU" sz="3600" b="1" i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и активный </a:t>
            </a:r>
            <a:r>
              <a:rPr lang="ru-RU" sz="36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отдых</a:t>
            </a:r>
            <a:endParaRPr lang="ru-RU" sz="36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36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3600" b="1" i="1" kern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вредных привычек</a:t>
            </a:r>
            <a:endParaRPr lang="ru-RU" sz="3600" b="1" i="1" kern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вам: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Никогда не </a:t>
            </a:r>
            <a:r>
              <a:rPr lang="ru-RU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болеть</a:t>
            </a:r>
            <a:endParaRPr lang="ru-RU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питаться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бодрыми</a:t>
            </a:r>
            <a:endParaRPr lang="ru-RU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Вершить добрые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общем, вести здоровый образ жизни!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Pictures\много картинок\Красивые обои(!!)\froggy_jump_1024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73851"/>
            <a:ext cx="3822700" cy="305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5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2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«Если хочешь быть здоров – закаляйся!»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Девиз: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3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на свете дороже всего?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Отгадайте загадку: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1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доровье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3512">
            <a:off x="5837577" y="2834225"/>
            <a:ext cx="3000375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1964">
            <a:off x="471285" y="2303426"/>
            <a:ext cx="25717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48" y="4005064"/>
            <a:ext cx="2500313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111" y="1870871"/>
            <a:ext cx="264318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0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1208" y="1556792"/>
            <a:ext cx="70567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defRPr/>
            </a:pPr>
            <a:r>
              <a:rPr lang="ru-RU" sz="4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sz="4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 нормальная деятельность организма, его полное физическое и психическое благополучие.</a:t>
            </a:r>
          </a:p>
          <a:p>
            <a:pPr algn="just"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99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773752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b="1" kern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 жизни человек строит сам в процессе всей своей жизни. Слово «здоровье» как и слово «любовь», «красота», «радость» принадлежат к тем немногим понятиям, значение которых знают все, но понимают по-разному.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1224136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Здоровье</a:t>
            </a:r>
            <a:r>
              <a:rPr lang="ru-RU" sz="4800" b="1" i="1" kern="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400" b="1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это здоровый образ жизни.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7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Зкульфитрау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Дказаря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Лказака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Енгиаги</a:t>
            </a:r>
            <a:endParaRPr lang="ru-RU" sz="4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Лкапрогу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АНАГРАММЫ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872208"/>
          </a:xfrm>
        </p:spPr>
        <p:txBody>
          <a:bodyPr>
            <a:normAutofit/>
          </a:bodyPr>
          <a:lstStyle/>
          <a:p>
            <a:r>
              <a:rPr lang="ru-RU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 человека </a:t>
            </a:r>
            <a:r>
              <a:rPr lang="ru-RU" sz="4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главная ценность жизни каждого из нас.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«Здоровый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нищий счастливее больного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короля»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(цитата Шопенгауэра).</a:t>
            </a:r>
          </a:p>
          <a:p>
            <a:endParaRPr lang="ru-RU" dirty="0"/>
          </a:p>
        </p:txBody>
      </p:sp>
      <p:pic>
        <p:nvPicPr>
          <p:cNvPr id="5" name="Picture 4" descr="Untitled-1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2301654"/>
            <a:ext cx="3240359" cy="4213360"/>
          </a:xfrm>
        </p:spPr>
      </p:pic>
    </p:spTree>
    <p:extLst>
      <p:ext uri="{BB962C8B-B14F-4D97-AF65-F5344CB8AC3E}">
        <p14:creationId xmlns:p14="http://schemas.microsoft.com/office/powerpoint/2010/main" val="111328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 пословицу: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 будешь –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 добудешь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645" y="3068960"/>
            <a:ext cx="3383709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8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181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Спорт  против вредных привычек</vt:lpstr>
      <vt:lpstr>«Если хочешь быть здоров – закаляйся!»</vt:lpstr>
      <vt:lpstr>Что на свете дороже всего?</vt:lpstr>
      <vt:lpstr>Здоровье</vt:lpstr>
      <vt:lpstr>Презентация PowerPoint</vt:lpstr>
      <vt:lpstr>Образ жизни человек строит сам в процессе всей своей жизни. Слово «здоровье» как и слово «любовь», «красота», «радость» принадлежат к тем немногим понятиям, значение которых знают все, но понимают по-разному.</vt:lpstr>
      <vt:lpstr>АНАГРАММЫ</vt:lpstr>
      <vt:lpstr>Здоровье человека – это главная ценность жизни каждого из нас.</vt:lpstr>
      <vt:lpstr>Продолжи пословицу:</vt:lpstr>
      <vt:lpstr>Лучше средства от хвори нет – делай зарядку до старости лет.</vt:lpstr>
      <vt:lpstr>Двигайся больше –  проживешь дольше.</vt:lpstr>
      <vt:lpstr>В здоровом теле –  здоровый дух.</vt:lpstr>
      <vt:lpstr>Правила здорового образа жизни:</vt:lpstr>
      <vt:lpstr>Желаем вам: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16</cp:revision>
  <dcterms:created xsi:type="dcterms:W3CDTF">2012-11-29T15:18:20Z</dcterms:created>
  <dcterms:modified xsi:type="dcterms:W3CDTF">2012-12-25T09:33:47Z</dcterms:modified>
</cp:coreProperties>
</file>