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9" r:id="rId3"/>
    <p:sldId id="257" r:id="rId4"/>
    <p:sldId id="262" r:id="rId5"/>
    <p:sldId id="261" r:id="rId6"/>
    <p:sldId id="265" r:id="rId7"/>
    <p:sldId id="260" r:id="rId8"/>
    <p:sldId id="264" r:id="rId9"/>
    <p:sldId id="258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image.shutterstock.com/display_pic_with_logo/57521/57521,1202541272,2/stock-photo-children-s-faces-9283402.jpg&amp;p=335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img0.liveinternet.ru/images/attach/c/1/56/655/56655828_du9.jpg&amp;p=5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0.jpeg"/><Relationship Id="rId2" Type="http://schemas.openxmlformats.org/officeDocument/2006/relationships/hyperlink" Target="http://images.yandex.ru/yandsearch?ed=1&amp;rpt=simage&amp;text=%D0%9F%D1%80%D0%B0%D0%B2%D0%B0%20%D1%80%D0%B5%D0%B1%D1%91%D0%BD%D0%BA%D0%B0%20%D1%81%20%D0%BE%D0%B3%D1%80%D0%B0%D0%BD%D0%B8%D1%87%D0%B5%D0%BD%D0%BD%D1%8B%D0%BC%D0%B8%20%D0%B2%D0%BE%D0%B7%D0%BC%D0%BE%D0%B6%D0%BD%D0%BE%D1%81%D1%82%D1%8F%D0%BC%D0%B8&amp;img_url=www.museum.ru/imgB.asp?42318&amp;p=16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images01.olx.ru/ui/4/19/22/62941722_1---.jpg&amp;p=108" TargetMode="External"/><Relationship Id="rId5" Type="http://schemas.openxmlformats.org/officeDocument/2006/relationships/image" Target="../media/image49.jpeg"/><Relationship Id="rId4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www.yuga.ru/media/d_dom.jpg&amp;p=23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www.yeltsin.ru/komp2-1.gif&amp;p=1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jpeg"/><Relationship Id="rId4" Type="http://schemas.openxmlformats.org/officeDocument/2006/relationships/hyperlink" Target="http://images.yandex.ru/yandsearch?ed=1&amp;text=%D1%8D%D0%BC%D0%B1%D0%BB%D0%B5%D0%BC%D0%B0%20%D0%BA%20%D0%B4%D0%BD%D1%8E%20%D0%B8%D0%BD%D0%B2%D0%B0%D0%BB%D0%B8%D0%B4%D0%B0&amp;stype=simage&amp;img_url=www.pravmir.ru/uploads/482640.jpg&amp;p=13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7" Type="http://schemas.openxmlformats.org/officeDocument/2006/relationships/image" Target="../media/image55.jpeg"/><Relationship Id="rId2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barerovnet.narod.ru/posters/bobrov-all_children.jpg&amp;p=12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www.otd365.ru/foto/det.jpg&amp;p=475" TargetMode="External"/><Relationship Id="rId5" Type="http://schemas.openxmlformats.org/officeDocument/2006/relationships/image" Target="../media/image54.jpeg"/><Relationship Id="rId4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www.qli.ru/wp-content/uploads/disabled-child.jpg&amp;p=5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ed=1&amp;img_url=common.regnum.ru/pictures/news/2006-05/georg5-1-big.jpg&amp;rpt=simage&amp;text=%D1%8D%D0%BC%D0%B1%D0%BB%D0%B5%D0%BC%D0%B0%20%D0%BA%20%D0%B4%D0%BD%D1%8E%20%D0%B8%D0%BD%D0%B2%D0%B0%D0%BB%D0%B8%D0%B4%D0%B0&amp;p=2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olyan.net/uploads/posts/2009-11/1259516725_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rpt=simage&amp;text=%D0%BA%D0%B0%D1%80%D1%82%D0%B8%D0%BD%D0%BA%D0%B0%20%D1%83%D1%80%D0%BE%D0%BA%D0%B8%20%D1%84%D0%B8%D0%B7%D0%BA%D1%83%D0%BB%D1%8C%D1%82%D1%83%D1%80%D1%8B&amp;img_url=www.imageholder.ru/kf/3fdca2938646_1043B/image.png&amp;p=16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hyperlink" Target="http://images.yandex.ru/yandsearch?rpt=simage&amp;text=%D0%BF%D0%BB%D0%B0%D0%BD%D0%B8%D1%80%D0%BE%D0%B2%D0%B0%D0%BD%D0%B8%D1%8F%20%D1%83%D1%87%D0%B0%D1%89%D0%B8%D1%85%D1%81%D1%8F%203-4%20%D0%BA%D0%BB%D0%B0%D1%81%D1%81%D0%BE%D0%B2%20%20%D1%83%D1%87%D0%B5%D0%B1%D0%BD%D0%BE%D0%B3%D0%BE%20%D0%BC%D0%B0%D1%82%D0%B5%D1%80%D0%B8%D0%B0%D0%BB%D0%B0%20%D0%BF%D0%BE%20%D1%84%D0%B8%D0%B7%D0%B8%D1%87%D0%B5%D1%81%D0%BA%D0%BE%D0%B9%20%D0%BA%D1%83%D0%BB%D1%8C%D1%82%D1%83%D1%80%D0%B5%20%D0%BF%D0%BE%20%D1%87%D0%B5%D1%82%D0%B2%D0%B5%D1%80%D1%82%D1%8F%D0%BC&amp;img_url=mdou41.edu.yar.ru/images/ucheniki_w450_h468.jpg&amp;spsite=fake-062-10117847.ru&amp;p=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img.sunhome.ru/UsersGallery/Cards/155/25232105.jpg&amp;p=337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images.yandex.ru/yandsearch?ed=1&amp;rpt=simage&amp;text=%D0%BA%D0%B0%D0%BA%20%D0%BE%D0%B1%D1%8A%D1%8F%D1%81%D0%BD%D0%B8%D1%82%D1%8C%20%D1%80%D0%B5%D0%B1%D1%91%D0%BD%D0%BA%D1%83%20%D0%BA%D0%B0%D0%BA%20%D1%87%D0%B5%D0%BB%D0%BE%D0%B2%D0%B5%D0%BA%20%D1%81%D1%82%D0%B0%D0%BD%D0%BE%D0%B2%D0%B8%D1%82%D1%8C%D1%81%D1%8F%20%D0%B8%D0%BD%D0%B2%D0%B0%D0%BB%D0%B8%D0%B4%D0%BE%D0%BC&amp;img_url=www.0629.com.ua/upload/img/afisha/main/peshehod.jpg&amp;p=51" TargetMode="External"/><Relationship Id="rId7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www.rukami-angela.ru/upload/iblock/b77/1.jpg&amp;p=39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images.yandex.ru/yandsearch?ed=1&amp;text=%D1%8D%D0%BC%D0%B1%D0%BB%D0%B5%D0%BC%D0%B0%20%D0%BA%20%D0%B4%D0%BD%D1%8E%20%D0%B8%D0%BD%D0%B2%D0%B0%D0%BB%D0%B8%D0%B4%D0%B0&amp;stype=simage&amp;img_url=s44.radikal.ru/i103/0811/cb/92f97c4d70f2.jpg&amp;p=161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18.jpeg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blogs.klerk.ru/images/attach_orig/21742.jpg&amp;p=113" TargetMode="External"/><Relationship Id="rId18" Type="http://schemas.openxmlformats.org/officeDocument/2006/relationships/image" Target="../media/image31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image" Target="../media/image28.jpeg"/><Relationship Id="rId17" Type="http://schemas.openxmlformats.org/officeDocument/2006/relationships/hyperlink" Target="http://images.yandex.ru/yandsearch?ed=1&amp;rpt=simage&amp;text=%D0%BA%D0%B0%D1%80%D1%82%D0%B8%D0%BD%D0%BA%D0%B0%20%D0%B4%D0%B5%D1%82%D0%B8%20%D0%B1%D0%B5%D0%B3%D1%83%D1%82%20%D0%BF%D0%BE%20%D0%BB%D0%B5%D1%81%D1%82%D0%BD%D0%B8%D1%86%D0%B5%20%D0%B2%20%D1%88%D0%BA%D0%BE%D0%BB%D0%B5&amp;img_url=freelance.ru/img/portfolio/big/352567.jpg&amp;p=30" TargetMode="External"/><Relationship Id="rId2" Type="http://schemas.openxmlformats.org/officeDocument/2006/relationships/hyperlink" Target="http://images.yandex.ru/yandsearch?ed=1&amp;text=%D1%8D%D0%BC%D0%B1%D0%BB%D0%B5%D0%BC%D0%B0%20%D0%BA%20%D0%B4%D0%BD%D1%8E%20%D0%B8%D0%BD%D0%B2%D0%B0%D0%BB%D0%B8%D0%B4%D0%B0&amp;stype=simage&amp;img_url=taksa.prog.ru/ab/mototaxa.jpg&amp;p=426" TargetMode="External"/><Relationship Id="rId16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uto.saratovinform.ru/lenta/archives/new/2010/11/16/3554" TargetMode="External"/><Relationship Id="rId11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handicomm.free.fr/%E9cole.jpg&amp;p=322" TargetMode="External"/><Relationship Id="rId5" Type="http://schemas.openxmlformats.org/officeDocument/2006/relationships/image" Target="../media/image24.jpeg"/><Relationship Id="rId15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img-fotki.yandex.ru/get/3307/mistina.d/0_1c239_5dc5d31d_XL&amp;p=1117" TargetMode="External"/><Relationship Id="rId10" Type="http://schemas.openxmlformats.org/officeDocument/2006/relationships/image" Target="../media/image27.jpeg"/><Relationship Id="rId4" Type="http://schemas.openxmlformats.org/officeDocument/2006/relationships/hyperlink" Target="http://images.yandex.ru/yandsearch?ed=1&amp;rpt=simage&amp;text=%D0%BA%D0%B0%D0%BA%20%D0%BE%D0%B1%D1%8A%D1%8F%D1%81%D0%BD%D0%B8%D1%82%D1%8C%20%D1%80%D0%B5%D0%B1%D1%91%D0%BD%D0%BA%D1%83%20%D0%BA%D0%B0%D0%BA%20%D1%87%D0%B5%D0%BB%D0%BE%D0%B2%D0%B5%D0%BA%20%D1%81%D1%82%D0%B0%D0%BD%D0%BE%D0%B2%D0%B8%D1%82%D1%8C%D1%81%D1%8F%20%D0%B8%D0%BD%D0%B2%D0%B0%D0%BB%D0%B8%D0%B4%D0%BE%D0%BC&amp;img_url=demotivators.ru/media/posters/199831_uznayosh.jpg&amp;p=59" TargetMode="External"/><Relationship Id="rId9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www.cyberstyle.ru/misc/Image/news/Software_Internet/290108/komp99.jpg&amp;p=466" TargetMode="External"/><Relationship Id="rId1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5.jpeg"/><Relationship Id="rId2" Type="http://schemas.openxmlformats.org/officeDocument/2006/relationships/hyperlink" Target="http://images.yandex.ru/yandsearch?ed=1&amp;rpt=simage&amp;text=%D0%9F%D1%80%D0%B0%D0%B2%D0%B0%20%D1%80%D0%B5%D0%B1%D1%91%D0%BD%D0%BA%D0%B0%20%D1%81%20%D0%BE%D0%B3%D1%80%D0%B0%D0%BD%D0%B8%D1%87%D0%B5%D0%BD%D0%BD%D1%8B%D0%BC%D0%B8%20%D0%B2%D0%BE%D0%B7%D0%BC%D0%BE%D0%B6%D0%BD%D0%BE%D1%81%D1%82%D1%8F%D0%BC%D0%B8&amp;img_url=www.zelcultura.ru/projects/img/2.jpg&amp;p=11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jpeg"/><Relationship Id="rId5" Type="http://schemas.openxmlformats.org/officeDocument/2006/relationships/hyperlink" Target="http://images.yandex.ru/yandsearch?ed=1&amp;rpt=simage&amp;text=%D0%BA%D0%B0%D0%BA%20%D0%BE%D0%B1%D1%8A%D1%8F%D1%81%D0%BD%D0%B8%D1%82%D1%8C%20%D1%80%D0%B5%D0%B1%D1%91%D0%BD%D0%BA%D1%83%20%D0%BA%D0%B0%D0%BA%20%D1%87%D0%B5%D0%BB%D0%BE%D0%B2%D0%B5%D0%BA%20%D1%81%D1%82%D0%B0%D0%BD%D0%BE%D0%B2%D0%B8%D1%82%D1%8C%D1%81%D1%8F%20%D0%B8%D0%BD%D0%B2%D0%B0%D0%BB%D0%B8%D0%B4%D0%BE%D0%BC&amp;img_url=novaya.com.ua/images/o-00024047-a-00004858.jpg&amp;p=74" TargetMode="External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www.gorod.cn.ua/image/news/foto/ft_04.12.08_invalidi_11.jpg&amp;p=12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13" Type="http://schemas.openxmlformats.org/officeDocument/2006/relationships/image" Target="../media/image47.jpeg"/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12" Type="http://schemas.openxmlformats.org/officeDocument/2006/relationships/image" Target="../media/image46.jpeg"/><Relationship Id="rId2" Type="http://schemas.openxmlformats.org/officeDocument/2006/relationships/hyperlink" Target="http://images.yandex.ru/yandsearch?ed=1&amp;text=%D1%8D%D0%BC%D0%B1%D0%BB%D0%B5%D0%BC%D0%B0%20%D0%BA%20%D0%B4%D0%BD%D1%8E%20%D0%B8%D0%BD%D0%B2%D0%B0%D0%BB%D0%B8%D0%B4%D0%B0&amp;stype=simage&amp;img_url=russian.cri.cn/mmsource/images/2008/09/04/zt080904-11.jpg&amp;p=7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ed=1&amp;text=%D1%8D%D0%BC%D0%B1%D0%BB%D0%B5%D0%BC%D0%B0%20%D0%BA%20%D0%B4%D0%BD%D1%8E%20%D0%B8%D0%BD%D0%B2%D0%B0%D0%BB%D0%B8%D0%B4%D0%B0&amp;stype=simage&amp;img_url=www.zh-smi.gomel-region.by/isimages/s000325_070118.jpg&amp;p=607" TargetMode="External"/><Relationship Id="rId11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img.zigonet.com/acrobatie/acrobatie-fauteuil-roulant_4870_w460.jpg&amp;p=300" TargetMode="External"/><Relationship Id="rId5" Type="http://schemas.openxmlformats.org/officeDocument/2006/relationships/image" Target="../media/image42.jpeg"/><Relationship Id="rId10" Type="http://schemas.openxmlformats.org/officeDocument/2006/relationships/image" Target="../media/image45.jpeg"/><Relationship Id="rId4" Type="http://schemas.openxmlformats.org/officeDocument/2006/relationships/hyperlink" Target="http://images.yandex.ru/yandsearch?ed=1&amp;rpt=simage&amp;text=%D1%8D%D0%BC%D0%B1%D0%BB%D0%B5%D0%BC%D0%B0%20%D0%BA%20%D0%B4%D0%BD%D1%8E%20%D0%B8%D0%BD%D0%B2%D0%B0%D0%BB%D0%B8%D0%B4%D0%B0&amp;img_url=kp.ru/upimg/38fd25d0148fde2be07a6b7b4f6431b14dc82cf0/1014021.jpg&amp;p=95" TargetMode="External"/><Relationship Id="rId9" Type="http://schemas.openxmlformats.org/officeDocument/2006/relationships/hyperlink" Target="http://images.yandex.ru/yandsearch?ed=1&amp;rpt=simage&amp;text=%D0%BA%D0%B0%D1%80%D1%82%D0%B8%D0%BD%D0%BA%D0%B8%20%D0%B4%D0%B5%D1%82%D0%B8%20%D0%B8%D0%BD%D0%B2%D0%B0%D0%BB%D0%B8%D0%B4%D1%8B&amp;img_url=www.livejournal.ru/static/files/photos/zoom/617_para.jpg&amp;p=2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786446" y="5715016"/>
            <a:ext cx="3143272" cy="857256"/>
          </a:xfrm>
        </p:spPr>
        <p:txBody>
          <a:bodyPr/>
          <a:lstStyle/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Подготовила социальный педагог МОУ «Средняя школа №8» </a:t>
            </a:r>
            <a:r>
              <a:rPr lang="ru-RU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Парулина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В.Ю. 2010г.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«Всем детям должна быть обеспечена возможность определить себя как личность и реализовать свои возможности, в безопасных и благоприятных условиях……."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http://im0-tub.yandex.net/i?id=127779148-08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929066"/>
            <a:ext cx="2428892" cy="1666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im5-tub.yandex.net/i?id=22251039-05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500570"/>
            <a:ext cx="2857520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Содержимое 3" descr="http://www.pravadetey.ru/img/5.jpg"/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000892" y="285728"/>
            <a:ext cx="1928826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5-tub.yandex.net/i?id=41112394-0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42918"/>
            <a:ext cx="4000528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http://im7-tub.yandex.net/i?id=111339906-08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3857628"/>
            <a:ext cx="3857652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http://im3-tub.yandex.net/i?id=10271287-0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21112968">
            <a:off x="634765" y="807961"/>
            <a:ext cx="2485656" cy="208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143380"/>
            <a:ext cx="5572164" cy="22145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Мартынова  Елена-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инвалид по зрению  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Новочебоксарска.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http://im0-tub.yandex.net/i?id=130652620-1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000108"/>
            <a:ext cx="25003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11941464-11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828933">
            <a:off x="6114579" y="1523745"/>
            <a:ext cx="2278290" cy="205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5-tub.yandex.net/i?id=34488708-1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285860"/>
            <a:ext cx="414340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.yandex.net/i?id=97043834-01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5429264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.yandex.net/i?id=103141410-10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357166"/>
            <a:ext cx="1857388" cy="18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71670" y="5643578"/>
            <a:ext cx="57150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СПАСИБО!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29642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декабря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Международный  день инвалида.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115196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education.simcat.ru/school61/img/1273128577_inv.jpg"/>
          <p:cNvPicPr/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5857884" y="3214686"/>
            <a:ext cx="2928958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i-tmb-0x" descr="http://im0-tub.yandex.net/i?id=110973595-0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786322"/>
            <a:ext cx="1571636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http://im2-tub.yandex.net/i?id=133304855-0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928802"/>
            <a:ext cx="207170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http://www.zateevo.ru/userfiles/image/Kalendar/Den_invalidov/den_invalidov0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357430"/>
            <a:ext cx="2214578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7901014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 Декларации прав ребенка: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7472386" cy="507209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имеет право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семью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заботу и защиту со стороны государства, если нет временной или постоянной защиты со стороны родителей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посещать школу и учиться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равенство в правах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свободно выражать свои мысли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собственное мнение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имя и гражданство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получение информации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защиту от насилия и жестокого обращения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медицинское обслуживание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 отдых и досуг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rgbClr val="7030A0"/>
                </a:solidFill>
              </a:rPr>
              <a:t>на дополнительную помощь со стороны государства,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   если есть особые потребности (например,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   у детей с ограниченными возможностями) .</a:t>
            </a:r>
          </a:p>
        </p:txBody>
      </p:sp>
      <p:pic>
        <p:nvPicPr>
          <p:cNvPr id="8197" name="Picture 5" descr="Картинка 38 из 4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643182"/>
            <a:ext cx="1857388" cy="1500198"/>
          </a:xfrm>
          <a:prstGeom prst="rect">
            <a:avLst/>
          </a:prstGeom>
          <a:noFill/>
        </p:spPr>
      </p:pic>
      <p:pic>
        <p:nvPicPr>
          <p:cNvPr id="5" name="Image1" descr="http://bk-detstvo.narod.ru/images/pravo_konvencia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785794"/>
            <a:ext cx="150498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4857760"/>
            <a:ext cx="1785950" cy="158114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260"/>
                            </p:stCondLst>
                            <p:childTnLst>
                              <p:par>
                                <p:cTn id="10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700"/>
                            </p:stCondLst>
                            <p:childTnLst>
                              <p:par>
                                <p:cTn id="10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14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858312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 ли дети могут учиться в школе?</a:t>
            </a:r>
            <a:endParaRPr lang="ru-RU" dirty="0"/>
          </a:p>
        </p:txBody>
      </p:sp>
      <p:pic>
        <p:nvPicPr>
          <p:cNvPr id="6" name="Рисунок 5" descr="http://im6-tub.yandex.net/i?id=133008777-0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57364"/>
            <a:ext cx="2286016" cy="1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dalina.ucoz.ru/1015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285992"/>
            <a:ext cx="1857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Вера Юрьевна\Мои документы\Мои рисунки, музыка\Новая папка (2)\C09-1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786322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31305935-05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1571612"/>
            <a:ext cx="200026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.yandex.net/i?id=153753266-15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57356" y="4643446"/>
            <a:ext cx="2214578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ера Юрьевна\Мои документы\Мои рисунки, музыка\Новая папка (2)\C09-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143380"/>
            <a:ext cx="1928826" cy="1743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2" name="AutoShape 4" descr="http://im5-tub.yandex.net/i?id=24299786-05"/>
          <p:cNvSpPr>
            <a:spLocks noChangeAspect="1" noChangeArrowheads="1"/>
          </p:cNvSpPr>
          <p:nvPr/>
        </p:nvSpPr>
        <p:spPr bwMode="auto">
          <a:xfrm>
            <a:off x="155575" y="-509588"/>
            <a:ext cx="1428750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http://im4-tub.yandex.net/i?id=48644230-01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14818"/>
            <a:ext cx="2643206" cy="17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Рисунок 15" descr="http://im4-tub.yandex.net/i?id=38640334-02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21008024">
            <a:off x="462585" y="899319"/>
            <a:ext cx="3194710" cy="2340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http://im8-tub.yandex.net/i?id=70393918-13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3570" y="785794"/>
            <a:ext cx="285752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 descr="http://im2-tub-ru.yandex.net/i?id=470736212-65-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00496" y="3000372"/>
            <a:ext cx="1643074" cy="1357322"/>
          </a:xfrm>
          <a:prstGeom prst="rect">
            <a:avLst/>
          </a:prstGeom>
          <a:noFill/>
        </p:spPr>
      </p:pic>
      <p:pic>
        <p:nvPicPr>
          <p:cNvPr id="8198" name="Picture 6" descr="http://im0-tub-ru.yandex.net/i?id=147312433-66-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82" y="428604"/>
            <a:ext cx="1390650" cy="89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нашей школе учатся 15 детей-инвалидов, в городе 171,  в округе  сотни может тысячи, а в стране миллионы.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52" name="AutoShape 4" descr="http://im5-tub.yandex.net/i?id=24299786-05"/>
          <p:cNvSpPr>
            <a:spLocks noChangeAspect="1" noChangeArrowheads="1"/>
          </p:cNvSpPr>
          <p:nvPr/>
        </p:nvSpPr>
        <p:spPr bwMode="auto">
          <a:xfrm>
            <a:off x="155575" y="-509588"/>
            <a:ext cx="1428750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http://im8-tub.yandex.net/i?id=22975407-08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643314"/>
            <a:ext cx="1714512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im3-tub.yandex.net/i?id=131304713-15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929066"/>
            <a:ext cx="1928826" cy="1643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Грузовик столкнулся с автобусом. Госпитализированы трое">
            <a:hlinkClick r:id="rId6" tooltip="&quot;Грузовик столкнулся с автобусом. Госпитализированы трое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3429000"/>
            <a:ext cx="1524000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Рисунок 18" descr="http://mediafm.tomsk.ru/content/Image/akvalangist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5214950"/>
            <a:ext cx="1643074" cy="1428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Рисунок 12" descr="http://im7-tub.yandex.net/i?id=111580409-06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00298" y="1714488"/>
            <a:ext cx="178595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2-tub.yandex.net/i?id=12092081-10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29190" y="1643050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0-tub.yandex.net/i?id=37864576-00">
            <a:hlinkClick r:id="rId13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1472" y="1714488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3-tub.yandex.net/i?id=192665575-08">
            <a:hlinkClick r:id="rId15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15206" y="2143116"/>
            <a:ext cx="1643064" cy="164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0-tub.yandex.net/i?id=111192223-10">
            <a:hlinkClick r:id="rId17"/>
          </p:cNvPr>
          <p:cNvPicPr/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358082" y="5072074"/>
            <a:ext cx="1500198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6500858" cy="1785950"/>
          </a:xfrm>
        </p:spPr>
        <p:txBody>
          <a:bodyPr/>
          <a:lstStyle/>
          <a:p>
            <a:pPr lvl="0"/>
            <a:endParaRPr lang="ru-RU" sz="2000" b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23. Дети с ограниченными возможностями имеют право на особую заботу и образование, которые помогут им развиваться и вести полноценную и достойную жизнь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3"/>
          </p:nvPr>
        </p:nvSpPr>
        <p:spPr>
          <a:xfrm>
            <a:off x="285720" y="2071678"/>
            <a:ext cx="7143800" cy="1500198"/>
          </a:xfrm>
        </p:spPr>
        <p:txBody>
          <a:bodyPr>
            <a:noAutofit/>
          </a:bodyPr>
          <a:lstStyle/>
          <a:p>
            <a:pPr lvl="0"/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24. Дети имеют право получать медицинскую помощь и лечение таким способом, который наилучшим образом поможет им сохранить здоровье, а также получать информацию о способах лечения и об условиях, способных повлиять на их здоровье.</a:t>
            </a:r>
            <a:endParaRPr lang="ru-RU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  <p:sp>
        <p:nvSpPr>
          <p:cNvPr id="2052" name="AutoShape 4" descr="http://im5-tub.yandex.net/i?id=24299786-05"/>
          <p:cNvSpPr>
            <a:spLocks noChangeAspect="1" noChangeArrowheads="1"/>
          </p:cNvSpPr>
          <p:nvPr/>
        </p:nvSpPr>
        <p:spPr bwMode="auto">
          <a:xfrm>
            <a:off x="155575" y="-509588"/>
            <a:ext cx="1428750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 descr="http://im2-tub.yandex.net/i?id=134497292-0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286256"/>
            <a:ext cx="1571636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5572141"/>
            <a:ext cx="3357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неделя правовых знани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2214554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85720" y="3643314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25. Дети, находящиеся в больницах, детских домах и других учреждениях для детей, имеют право на то, чтобы соблюдать наилучшие условия их содержания и лечения. Государство обязано проводить регулярные проверки этих условий.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 rot="10800000" flipH="1" flipV="1">
            <a:off x="285720" y="5518772"/>
            <a:ext cx="6357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26. Дети имеют право на помощь государства, если они в нужде и бедности.</a:t>
            </a:r>
            <a:endParaRPr lang="ru-RU" sz="2000" dirty="0"/>
          </a:p>
        </p:txBody>
      </p:sp>
      <p:pic>
        <p:nvPicPr>
          <p:cNvPr id="21" name="Рисунок 20" descr="http://im6-tub.yandex.net/i?id=58094789-07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285728"/>
            <a:ext cx="1357322" cy="1352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Рисунок 21" descr="http://i065.radikal.ru/1005/83/c3ce133a2779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5286388"/>
            <a:ext cx="1428760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2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64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64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6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60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280"/>
                            </p:stCondLst>
                            <p:childTnLst>
                              <p:par>
                                <p:cTn id="5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im7-tub.yandex.net/i?id=111339906-08"/>
          <p:cNvSpPr>
            <a:spLocks noChangeAspect="1" noChangeArrowheads="1"/>
          </p:cNvSpPr>
          <p:nvPr/>
        </p:nvSpPr>
        <p:spPr bwMode="auto">
          <a:xfrm>
            <a:off x="155575" y="-433388"/>
            <a:ext cx="1352550" cy="914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http://im0-tub.yandex.net/i?id=103372185-0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357298"/>
            <a:ext cx="235745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507388440" descr="http://www.domsovetof.ru/_ph/4/2/50738844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571612"/>
            <a:ext cx="1785950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http://www.maecenas.ru/images/clip_image016_0004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4429132"/>
            <a:ext cx="221457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http://www.maecenas.ru/images/clip_image018_0002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3929066"/>
            <a:ext cx="242889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14282" y="142852"/>
            <a:ext cx="8643998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Занимаются творчеством, спортом, создают художественные произведения.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4" name="i-tmb-0x" descr="http://im0-tub.yandex.net/i?id=15694697-0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1785926"/>
            <a:ext cx="242889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0-tub.yandex.net/i?id=78043308-0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86058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98503712-0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785794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.yandex.net/i?id=50172309-06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1714488"/>
            <a:ext cx="1643074" cy="202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Рисунок 2" descr="http://www.zateevo.ru/userfiles/image/Kalendar/Den_invalidov/den_invalidov0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4357694"/>
            <a:ext cx="16906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.yandex.net/i?id=328485-06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4500570"/>
            <a:ext cx="15716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53828471-14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768" y="714356"/>
            <a:ext cx="155733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-tmb-0x" descr="http://im3-tub.yandex.net/i?id=12766000-00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4000504"/>
            <a:ext cx="1857388" cy="228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1010</TotalTime>
  <Words>188</Words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Подготовила социальный педагог МОУ «Средняя школа №8» Парулина В.Ю. 2010г.</vt:lpstr>
      <vt:lpstr>3 декабря  Международный  день инвалида.</vt:lpstr>
      <vt:lpstr>В  Декларации прав ребенка: </vt:lpstr>
      <vt:lpstr>Все ли дети могут учиться в школе?</vt:lpstr>
      <vt:lpstr>Слайд 5</vt:lpstr>
      <vt:lpstr>                        В нашей школе учатся 15 детей-инвалидов, в городе 171,  в округе  сотни может тысячи, а в стране миллионы. </vt:lpstr>
      <vt:lpstr>       </vt:lpstr>
      <vt:lpstr>Слайд 8</vt:lpstr>
      <vt:lpstr>Слайд 9</vt:lpstr>
      <vt:lpstr>Слайд 10</vt:lpstr>
      <vt:lpstr>Мартынова  Елена- инвалид по зрению   г. Новочебоксарска.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Вера Юрьевна</cp:lastModifiedBy>
  <cp:revision>93</cp:revision>
  <dcterms:modified xsi:type="dcterms:W3CDTF">2012-01-12T03:47:32Z</dcterms:modified>
</cp:coreProperties>
</file>