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59" r:id="rId3"/>
    <p:sldId id="257" r:id="rId4"/>
    <p:sldId id="262" r:id="rId5"/>
    <p:sldId id="261" r:id="rId6"/>
    <p:sldId id="265" r:id="rId7"/>
    <p:sldId id="260" r:id="rId8"/>
    <p:sldId id="264" r:id="rId9"/>
    <p:sldId id="258" r:id="rId10"/>
    <p:sldId id="263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864" y="-6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12.01.2012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yandex.ru/yandsearch?ed=1&amp;text=%D0%BA%D0%B0%D1%80%D1%82%D0%B8%D0%BD%D0%BA%D0%B8%20%D0%B4%D0%B5%D1%82%D0%B8%20%D0%B8%D0%BD%D0%B2%D0%B0%D0%BB%D0%B8%D0%B4%D1%8B&amp;stype=simage&amp;img_url=image.shutterstock.com/display_pic_with_logo/57521/57521,1202541272,2/stock-photo-children-s-faces-9283402.jpg&amp;p=335" TargetMode="Externa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hyperlink" Target="http://images.yandex.ru/yandsearch?ed=1&amp;rpt=simage&amp;text=%D0%BA%D0%B0%D1%80%D1%82%D0%B8%D0%BD%D0%BA%D0%B8%20%D0%B4%D0%B5%D1%82%D0%B8%20%D0%B8%D0%BD%D0%B2%D0%B0%D0%BB%D0%B8%D0%B4%D1%8B&amp;img_url=img0.liveinternet.ru/images/attach/c/1/56/655/56655828_du9.jpg&amp;p=52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jpeg"/><Relationship Id="rId7" Type="http://schemas.openxmlformats.org/officeDocument/2006/relationships/image" Target="../media/image50.jpeg"/><Relationship Id="rId2" Type="http://schemas.openxmlformats.org/officeDocument/2006/relationships/hyperlink" Target="http://images.yandex.ru/yandsearch?ed=1&amp;rpt=simage&amp;text=%D0%9F%D1%80%D0%B0%D0%B2%D0%B0%20%D1%80%D0%B5%D0%B1%D1%91%D0%BD%D0%BA%D0%B0%20%D1%81%20%D0%BE%D0%B3%D1%80%D0%B0%D0%BD%D0%B8%D1%87%D0%B5%D0%BD%D0%BD%D1%8B%D0%BC%D0%B8%20%D0%B2%D0%BE%D0%B7%D0%BC%D0%BE%D0%B6%D0%BD%D0%BE%D1%81%D1%82%D1%8F%D0%BC%D0%B8&amp;img_url=www.museum.ru/imgB.asp?42318&amp;p=16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images.yandex.ru/yandsearch?ed=1&amp;rpt=simage&amp;text=%D0%BA%D0%B0%D1%80%D1%82%D0%B8%D0%BD%D0%BA%D0%B8%20%D0%B4%D0%B5%D1%82%D0%B8%20%D0%B8%D0%BD%D0%B2%D0%B0%D0%BB%D0%B8%D0%B4%D1%8B&amp;img_url=images01.olx.ru/ui/4/19/22/62941722_1---.jpg&amp;p=108" TargetMode="External"/><Relationship Id="rId5" Type="http://schemas.openxmlformats.org/officeDocument/2006/relationships/image" Target="../media/image49.jpeg"/><Relationship Id="rId4" Type="http://schemas.openxmlformats.org/officeDocument/2006/relationships/hyperlink" Target="http://images.yandex.ru/yandsearch?ed=1&amp;rpt=simage&amp;text=%D0%BA%D0%B0%D1%80%D1%82%D0%B8%D0%BD%D0%BA%D0%B8%20%D0%B4%D0%B5%D1%82%D0%B8%20%D0%B8%D0%BD%D0%B2%D0%B0%D0%BB%D0%B8%D0%B4%D1%8B&amp;img_url=www.yuga.ru/media/d_dom.jpg&amp;p=231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jpeg"/><Relationship Id="rId2" Type="http://schemas.openxmlformats.org/officeDocument/2006/relationships/hyperlink" Target="http://images.yandex.ru/yandsearch?ed=1&amp;rpt=simage&amp;text=%D0%BA%D0%B0%D1%80%D1%82%D0%B8%D0%BD%D0%BA%D0%B8%20%D0%B4%D0%B5%D1%82%D0%B8%20%D0%B8%D0%BD%D0%B2%D0%B0%D0%BB%D0%B8%D0%B4%D1%8B&amp;img_url=www.yeltsin.ru/komp2-1.gif&amp;p=112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2.jpeg"/><Relationship Id="rId4" Type="http://schemas.openxmlformats.org/officeDocument/2006/relationships/hyperlink" Target="http://images.yandex.ru/yandsearch?ed=1&amp;text=%D1%8D%D0%BC%D0%B1%D0%BB%D0%B5%D0%BC%D0%B0%20%D0%BA%20%D0%B4%D0%BD%D1%8E%20%D0%B8%D0%BD%D0%B2%D0%B0%D0%BB%D0%B8%D0%B4%D0%B0&amp;stype=simage&amp;img_url=www.pravmir.ru/uploads/482640.jpg&amp;p=137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jpeg"/><Relationship Id="rId7" Type="http://schemas.openxmlformats.org/officeDocument/2006/relationships/image" Target="../media/image55.jpeg"/><Relationship Id="rId2" Type="http://schemas.openxmlformats.org/officeDocument/2006/relationships/hyperlink" Target="http://images.yandex.ru/yandsearch?ed=1&amp;text=%D0%BA%D0%B0%D1%80%D1%82%D0%B8%D0%BD%D0%BA%D0%B8%20%D0%B4%D0%B5%D1%82%D0%B8%20%D0%B8%D0%BD%D0%B2%D0%B0%D0%BB%D0%B8%D0%B4%D1%8B&amp;stype=simage&amp;img_url=barerovnet.narod.ru/posters/bobrov-all_children.jpg&amp;p=125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ages.yandex.ru/yandsearch?ed=1&amp;text=%D0%BA%D0%B0%D1%80%D1%82%D0%B8%D0%BD%D0%BA%D0%B8%20%D0%B4%D0%B5%D1%82%D0%B8%20%D0%B8%D0%BD%D0%B2%D0%B0%D0%BB%D0%B8%D0%B4%D1%8B&amp;stype=simage&amp;img_url=www.otd365.ru/foto/det.jpg&amp;p=475" TargetMode="External"/><Relationship Id="rId5" Type="http://schemas.openxmlformats.org/officeDocument/2006/relationships/image" Target="../media/image54.jpeg"/><Relationship Id="rId4" Type="http://schemas.openxmlformats.org/officeDocument/2006/relationships/hyperlink" Target="http://images.yandex.ru/yandsearch?ed=1&amp;text=%D0%BA%D0%B0%D1%80%D1%82%D0%B8%D0%BD%D0%BA%D0%B8%20%D0%B4%D0%B5%D1%82%D0%B8%20%D0%B8%D0%BD%D0%B2%D0%B0%D0%BB%D0%B8%D0%B4%D1%8B&amp;stype=simage&amp;img_url=www.qli.ru/wp-content/uploads/disabled-child.jpg&amp;p=500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hyperlink" Target="http://images.yandex.ru/yandsearch?ed=1&amp;img_url=common.regnum.ru/pictures/news/2006-05/georg5-1-big.jpg&amp;rpt=simage&amp;text=%D1%8D%D0%BC%D0%B1%D0%BB%D0%B5%D0%BC%D0%B0%20%D0%BA%20%D0%B4%D0%BD%D1%8E%20%D0%B8%D0%BD%D0%B2%D0%B0%D0%BB%D0%B8%D0%B4%D0%B0&amp;p=200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kolyan.net/uploads/posts/2009-11/1259516725_5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gi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yandex.ru/yandsearch?ed=1&amp;rpt=simage&amp;text=%D0%BA%D0%B0%D1%80%D1%82%D0%B8%D0%BD%D0%BA%D0%B0%20%D1%83%D1%80%D0%BE%D0%BA%D0%B8%20%D1%84%D0%B8%D0%B7%D0%BA%D1%83%D0%BB%D1%8C%D1%82%D1%83%D1%80%D1%8B&amp;img_url=www.imageholder.ru/kf/3fdca2938646_1043B/image.png&amp;p=16" TargetMode="External"/><Relationship Id="rId3" Type="http://schemas.openxmlformats.org/officeDocument/2006/relationships/image" Target="../media/image12.jpeg"/><Relationship Id="rId7" Type="http://schemas.openxmlformats.org/officeDocument/2006/relationships/image" Target="../media/image15.jpeg"/><Relationship Id="rId2" Type="http://schemas.openxmlformats.org/officeDocument/2006/relationships/hyperlink" Target="http://images.yandex.ru/yandsearch?rpt=simage&amp;text=%D0%BF%D0%BB%D0%B0%D0%BD%D0%B8%D1%80%D0%BE%D0%B2%D0%B0%D0%BD%D0%B8%D1%8F%20%D1%83%D1%87%D0%B0%D1%89%D0%B8%D1%85%D1%81%D1%8F%203-4%20%D0%BA%D0%BB%D0%B0%D1%81%D1%81%D0%BE%D0%B2%20%20%D1%83%D1%87%D0%B5%D0%B1%D0%BD%D0%BE%D0%B3%D0%BE%20%D0%BC%D0%B0%D1%82%D0%B5%D1%80%D0%B8%D0%B0%D0%BB%D0%B0%20%D0%BF%D0%BE%20%D1%84%D0%B8%D0%B7%D0%B8%D1%87%D0%B5%D1%81%D0%BA%D0%BE%D0%B9%20%D0%BA%D1%83%D0%BB%D1%8C%D1%82%D1%83%D1%80%D0%B5%20%D0%BF%D0%BE%20%D1%87%D0%B5%D1%82%D0%B2%D0%B5%D1%80%D1%82%D1%8F%D0%BC&amp;img_url=mdou41.edu.yar.ru/images/ucheniki_w450_h468.jpg&amp;spsite=fake-062-10117847.ru&amp;p=1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ages.yandex.ru/yandsearch?ed=1&amp;text=%D0%BA%D0%B0%D1%80%D1%82%D0%B8%D0%BD%D0%BA%D0%B8%20%D0%B4%D0%B5%D1%82%D0%B8%20%D0%B8%D0%BD%D0%B2%D0%B0%D0%BB%D0%B8%D0%B4%D1%8B&amp;stype=simage&amp;img_url=img.sunhome.ru/UsersGallery/Cards/155/25232105.jpg&amp;p=337" TargetMode="External"/><Relationship Id="rId5" Type="http://schemas.openxmlformats.org/officeDocument/2006/relationships/image" Target="../media/image14.jpeg"/><Relationship Id="rId4" Type="http://schemas.openxmlformats.org/officeDocument/2006/relationships/image" Target="../media/image13.png"/><Relationship Id="rId9" Type="http://schemas.openxmlformats.org/officeDocument/2006/relationships/image" Target="../media/image16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jpeg"/><Relationship Id="rId3" Type="http://schemas.openxmlformats.org/officeDocument/2006/relationships/hyperlink" Target="http://images.yandex.ru/yandsearch?ed=1&amp;rpt=simage&amp;text=%D0%BA%D0%B0%D0%BA%20%D0%BE%D0%B1%D1%8A%D1%8F%D1%81%D0%BD%D0%B8%D1%82%D1%8C%20%D1%80%D0%B5%D0%B1%D1%91%D0%BD%D0%BA%D1%83%20%D0%BA%D0%B0%D0%BA%20%D1%87%D0%B5%D0%BB%D0%BE%D0%B2%D0%B5%D0%BA%20%D1%81%D1%82%D0%B0%D0%BD%D0%BE%D0%B2%D0%B8%D1%82%D1%8C%D1%81%D1%8F%20%D0%B8%D0%BD%D0%B2%D0%B0%D0%BB%D0%B8%D0%B4%D0%BE%D0%BC&amp;img_url=www.0629.com.ua/upload/img/afisha/main/peshehod.jpg&amp;p=51" TargetMode="External"/><Relationship Id="rId7" Type="http://schemas.openxmlformats.org/officeDocument/2006/relationships/hyperlink" Target="http://images.yandex.ru/yandsearch?ed=1&amp;rpt=simage&amp;text=%D0%BA%D0%B0%D1%80%D1%82%D0%B8%D0%BD%D0%BA%D0%B8%20%D0%B4%D0%B5%D1%82%D0%B8%20%D0%B8%D0%BD%D0%B2%D0%B0%D0%BB%D0%B8%D0%B4%D1%8B&amp;img_url=www.rukami-angela.ru/upload/iblock/b77/1.jpg&amp;p=39" TargetMode="External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jpeg"/><Relationship Id="rId5" Type="http://schemas.openxmlformats.org/officeDocument/2006/relationships/hyperlink" Target="http://images.yandex.ru/yandsearch?ed=1&amp;text=%D1%8D%D0%BC%D0%B1%D0%BB%D0%B5%D0%BC%D0%B0%20%D0%BA%20%D0%B4%D0%BD%D1%8E%20%D0%B8%D0%BD%D0%B2%D0%B0%D0%BB%D0%B8%D0%B4%D0%B0&amp;stype=simage&amp;img_url=s44.radikal.ru/i103/0811/cb/92f97c4d70f2.jpg&amp;p=161" TargetMode="External"/><Relationship Id="rId10" Type="http://schemas.openxmlformats.org/officeDocument/2006/relationships/image" Target="../media/image22.jpeg"/><Relationship Id="rId4" Type="http://schemas.openxmlformats.org/officeDocument/2006/relationships/image" Target="../media/image18.jpeg"/><Relationship Id="rId9" Type="http://schemas.openxmlformats.org/officeDocument/2006/relationships/image" Target="../media/image21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jpeg"/><Relationship Id="rId13" Type="http://schemas.openxmlformats.org/officeDocument/2006/relationships/hyperlink" Target="http://images.yandex.ru/yandsearch?ed=1&amp;rpt=simage&amp;text=%D0%BA%D0%B0%D1%80%D1%82%D0%B8%D0%BD%D0%BA%D0%B8%20%D0%B4%D0%B5%D1%82%D0%B8%20%D0%B8%D0%BD%D0%B2%D0%B0%D0%BB%D0%B8%D0%B4%D1%8B&amp;img_url=blogs.klerk.ru/images/attach_orig/21742.jpg&amp;p=113" TargetMode="External"/><Relationship Id="rId18" Type="http://schemas.openxmlformats.org/officeDocument/2006/relationships/image" Target="../media/image31.jpeg"/><Relationship Id="rId3" Type="http://schemas.openxmlformats.org/officeDocument/2006/relationships/image" Target="../media/image23.jpeg"/><Relationship Id="rId7" Type="http://schemas.openxmlformats.org/officeDocument/2006/relationships/image" Target="../media/image25.jpeg"/><Relationship Id="rId12" Type="http://schemas.openxmlformats.org/officeDocument/2006/relationships/image" Target="../media/image28.jpeg"/><Relationship Id="rId17" Type="http://schemas.openxmlformats.org/officeDocument/2006/relationships/hyperlink" Target="http://images.yandex.ru/yandsearch?ed=1&amp;rpt=simage&amp;text=%D0%BA%D0%B0%D1%80%D1%82%D0%B8%D0%BD%D0%BA%D0%B0%20%D0%B4%D0%B5%D1%82%D0%B8%20%D0%B1%D0%B5%D0%B3%D1%83%D1%82%20%D0%BF%D0%BE%20%D0%BB%D0%B5%D1%81%D1%82%D0%BD%D0%B8%D1%86%D0%B5%20%D0%B2%20%D1%88%D0%BA%D0%BE%D0%BB%D0%B5&amp;img_url=freelance.ru/img/portfolio/big/352567.jpg&amp;p=30" TargetMode="External"/><Relationship Id="rId2" Type="http://schemas.openxmlformats.org/officeDocument/2006/relationships/hyperlink" Target="http://images.yandex.ru/yandsearch?ed=1&amp;text=%D1%8D%D0%BC%D0%B1%D0%BB%D0%B5%D0%BC%D0%B0%20%D0%BA%20%D0%B4%D0%BD%D1%8E%20%D0%B8%D0%BD%D0%B2%D0%B0%D0%BB%D0%B8%D0%B4%D0%B0&amp;stype=simage&amp;img_url=taksa.prog.ru/ab/mototaxa.jpg&amp;p=426" TargetMode="External"/><Relationship Id="rId16" Type="http://schemas.openxmlformats.org/officeDocument/2006/relationships/image" Target="../media/image30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auto.saratovinform.ru/lenta/archives/new/2010/11/16/3554" TargetMode="External"/><Relationship Id="rId11" Type="http://schemas.openxmlformats.org/officeDocument/2006/relationships/hyperlink" Target="http://images.yandex.ru/yandsearch?ed=1&amp;text=%D0%BA%D0%B0%D1%80%D1%82%D0%B8%D0%BD%D0%BA%D0%B8%20%D0%B4%D0%B5%D1%82%D0%B8%20%D0%B8%D0%BD%D0%B2%D0%B0%D0%BB%D0%B8%D0%B4%D1%8B&amp;stype=simage&amp;img_url=handicomm.free.fr/%E9cole.jpg&amp;p=322" TargetMode="External"/><Relationship Id="rId5" Type="http://schemas.openxmlformats.org/officeDocument/2006/relationships/image" Target="../media/image24.jpeg"/><Relationship Id="rId15" Type="http://schemas.openxmlformats.org/officeDocument/2006/relationships/hyperlink" Target="http://images.yandex.ru/yandsearch?ed=1&amp;text=%D0%BA%D0%B0%D1%80%D1%82%D0%B8%D0%BD%D0%BA%D0%B8%20%D0%B4%D0%B5%D1%82%D0%B8%20%D0%B8%D0%BD%D0%B2%D0%B0%D0%BB%D0%B8%D0%B4%D1%8B&amp;stype=simage&amp;img_url=img-fotki.yandex.ru/get/3307/mistina.d/0_1c239_5dc5d31d_XL&amp;p=1117" TargetMode="External"/><Relationship Id="rId10" Type="http://schemas.openxmlformats.org/officeDocument/2006/relationships/image" Target="../media/image27.jpeg"/><Relationship Id="rId4" Type="http://schemas.openxmlformats.org/officeDocument/2006/relationships/hyperlink" Target="http://images.yandex.ru/yandsearch?ed=1&amp;rpt=simage&amp;text=%D0%BA%D0%B0%D0%BA%20%D0%BE%D0%B1%D1%8A%D1%8F%D1%81%D0%BD%D0%B8%D1%82%D1%8C%20%D1%80%D0%B5%D0%B1%D1%91%D0%BD%D0%BA%D1%83%20%D0%BA%D0%B0%D0%BA%20%D1%87%D0%B5%D0%BB%D0%BE%D0%B2%D0%B5%D0%BA%20%D1%81%D1%82%D0%B0%D0%BD%D0%BE%D0%B2%D0%B8%D1%82%D1%8C%D1%81%D1%8F%20%D0%B8%D0%BD%D0%B2%D0%B0%D0%BB%D0%B8%D0%B4%D0%BE%D0%BC&amp;img_url=demotivators.ru/media/posters/199831_uznayosh.jpg&amp;p=59" TargetMode="External"/><Relationship Id="rId9" Type="http://schemas.openxmlformats.org/officeDocument/2006/relationships/hyperlink" Target="http://images.yandex.ru/yandsearch?ed=1&amp;text=%D0%BA%D0%B0%D1%80%D1%82%D0%B8%D0%BD%D0%BA%D0%B8%20%D0%B4%D0%B5%D1%82%D0%B8%20%D0%B8%D0%BD%D0%B2%D0%B0%D0%BB%D0%B8%D0%B4%D1%8B&amp;stype=simage&amp;img_url=www.cyberstyle.ru/misc/Image/news/Software_Internet/290108/komp99.jpg&amp;p=466" TargetMode="External"/><Relationship Id="rId14" Type="http://schemas.openxmlformats.org/officeDocument/2006/relationships/image" Target="../media/image2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7" Type="http://schemas.openxmlformats.org/officeDocument/2006/relationships/image" Target="../media/image35.jpeg"/><Relationship Id="rId2" Type="http://schemas.openxmlformats.org/officeDocument/2006/relationships/hyperlink" Target="http://images.yandex.ru/yandsearch?ed=1&amp;rpt=simage&amp;text=%D0%9F%D1%80%D0%B0%D0%B2%D0%B0%20%D1%80%D0%B5%D0%B1%D1%91%D0%BD%D0%BA%D0%B0%20%D1%81%20%D0%BE%D0%B3%D1%80%D0%B0%D0%BD%D0%B8%D1%87%D0%B5%D0%BD%D0%BD%D1%8B%D0%BC%D0%B8%20%D0%B2%D0%BE%D0%B7%D0%BC%D0%BE%D0%B6%D0%BD%D0%BE%D1%81%D1%82%D1%8F%D0%BC%D0%B8&amp;img_url=www.zelcultura.ru/projects/img/2.jpg&amp;p=11" TargetMode="Externa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4.jpeg"/><Relationship Id="rId5" Type="http://schemas.openxmlformats.org/officeDocument/2006/relationships/hyperlink" Target="http://images.yandex.ru/yandsearch?ed=1&amp;rpt=simage&amp;text=%D0%BA%D0%B0%D0%BA%20%D0%BE%D0%B1%D1%8A%D1%8F%D1%81%D0%BD%D0%B8%D1%82%D1%8C%20%D1%80%D0%B5%D0%B1%D1%91%D0%BD%D0%BA%D1%83%20%D0%BA%D0%B0%D0%BA%20%D1%87%D0%B5%D0%BB%D0%BE%D0%B2%D0%B5%D0%BA%20%D1%81%D1%82%D0%B0%D0%BD%D0%BE%D0%B2%D0%B8%D1%82%D1%8C%D1%81%D1%8F%20%D0%B8%D0%BD%D0%B2%D0%B0%D0%BB%D0%B8%D0%B4%D0%BE%D0%BC&amp;img_url=novaya.com.ua/images/o-00024047-a-00004858.jpg&amp;p=74" TargetMode="External"/><Relationship Id="rId4" Type="http://schemas.openxmlformats.org/officeDocument/2006/relationships/image" Target="../media/image3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7" Type="http://schemas.openxmlformats.org/officeDocument/2006/relationships/image" Target="../media/image40.jpeg"/><Relationship Id="rId2" Type="http://schemas.openxmlformats.org/officeDocument/2006/relationships/hyperlink" Target="http://images.yandex.ru/yandsearch?ed=1&amp;rpt=simage&amp;text=%D0%BA%D0%B0%D1%80%D1%82%D0%B8%D0%BD%D0%BA%D0%B8%20%D0%B4%D0%B5%D1%82%D0%B8%20%D0%B8%D0%BD%D0%B2%D0%B0%D0%BB%D0%B8%D0%B4%D1%8B&amp;img_url=www.gorod.cn.ua/image/news/foto/ft_04.12.08_invalidi_11.jpg&amp;p=123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9.jpeg"/><Relationship Id="rId5" Type="http://schemas.openxmlformats.org/officeDocument/2006/relationships/image" Target="../media/image38.jpeg"/><Relationship Id="rId4" Type="http://schemas.openxmlformats.org/officeDocument/2006/relationships/image" Target="../media/image37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jpeg"/><Relationship Id="rId13" Type="http://schemas.openxmlformats.org/officeDocument/2006/relationships/image" Target="../media/image47.jpeg"/><Relationship Id="rId3" Type="http://schemas.openxmlformats.org/officeDocument/2006/relationships/image" Target="../media/image41.jpeg"/><Relationship Id="rId7" Type="http://schemas.openxmlformats.org/officeDocument/2006/relationships/image" Target="../media/image43.jpeg"/><Relationship Id="rId12" Type="http://schemas.openxmlformats.org/officeDocument/2006/relationships/image" Target="../media/image46.jpeg"/><Relationship Id="rId2" Type="http://schemas.openxmlformats.org/officeDocument/2006/relationships/hyperlink" Target="http://images.yandex.ru/yandsearch?ed=1&amp;text=%D1%8D%D0%BC%D0%B1%D0%BB%D0%B5%D0%BC%D0%B0%20%D0%BA%20%D0%B4%D0%BD%D1%8E%20%D0%B8%D0%BD%D0%B2%D0%B0%D0%BB%D0%B8%D0%B4%D0%B0&amp;stype=simage&amp;img_url=russian.cri.cn/mmsource/images/2008/09/04/zt080904-11.jpg&amp;p=75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ages.yandex.ru/yandsearch?ed=1&amp;text=%D1%8D%D0%BC%D0%B1%D0%BB%D0%B5%D0%BC%D0%B0%20%D0%BA%20%D0%B4%D0%BD%D1%8E%20%D0%B8%D0%BD%D0%B2%D0%B0%D0%BB%D0%B8%D0%B4%D0%B0&amp;stype=simage&amp;img_url=www.zh-smi.gomel-region.by/isimages/s000325_070118.jpg&amp;p=607" TargetMode="External"/><Relationship Id="rId11" Type="http://schemas.openxmlformats.org/officeDocument/2006/relationships/hyperlink" Target="http://images.yandex.ru/yandsearch?ed=1&amp;text=%D0%BA%D0%B0%D1%80%D1%82%D0%B8%D0%BD%D0%BA%D0%B8%20%D0%B4%D0%B5%D1%82%D0%B8%20%D0%B8%D0%BD%D0%B2%D0%B0%D0%BB%D0%B8%D0%B4%D1%8B&amp;stype=simage&amp;img_url=img.zigonet.com/acrobatie/acrobatie-fauteuil-roulant_4870_w460.jpg&amp;p=300" TargetMode="External"/><Relationship Id="rId5" Type="http://schemas.openxmlformats.org/officeDocument/2006/relationships/image" Target="../media/image42.jpeg"/><Relationship Id="rId10" Type="http://schemas.openxmlformats.org/officeDocument/2006/relationships/image" Target="../media/image45.jpeg"/><Relationship Id="rId4" Type="http://schemas.openxmlformats.org/officeDocument/2006/relationships/hyperlink" Target="http://images.yandex.ru/yandsearch?ed=1&amp;rpt=simage&amp;text=%D1%8D%D0%BC%D0%B1%D0%BB%D0%B5%D0%BC%D0%B0%20%D0%BA%20%D0%B4%D0%BD%D1%8E%20%D0%B8%D0%BD%D0%B2%D0%B0%D0%BB%D0%B8%D0%B4%D0%B0&amp;img_url=kp.ru/upimg/38fd25d0148fde2be07a6b7b4f6431b14dc82cf0/1014021.jpg&amp;p=95" TargetMode="External"/><Relationship Id="rId9" Type="http://schemas.openxmlformats.org/officeDocument/2006/relationships/hyperlink" Target="http://images.yandex.ru/yandsearch?ed=1&amp;rpt=simage&amp;text=%D0%BA%D0%B0%D1%80%D1%82%D0%B8%D0%BD%D0%BA%D0%B8%20%D0%B4%D0%B5%D1%82%D0%B8%20%D0%B8%D0%BD%D0%B2%D0%B0%D0%BB%D0%B8%D0%B4%D1%8B&amp;img_url=www.livejournal.ru/static/files/photos/zoom/617_para.jpg&amp;p=27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800000" flipV="1">
            <a:off x="5786446" y="5715016"/>
            <a:ext cx="3143272" cy="857256"/>
          </a:xfrm>
        </p:spPr>
        <p:txBody>
          <a:bodyPr/>
          <a:lstStyle/>
          <a:p>
            <a:r>
              <a:rPr lang="ru-RU" sz="1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Подготовила социальный педагог МОУ «Средняя школа №8» </a:t>
            </a:r>
            <a:r>
              <a:rPr lang="ru-RU" sz="16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Парулина</a:t>
            </a:r>
            <a:r>
              <a:rPr lang="ru-RU" sz="1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В.Ю. 2010г.</a:t>
            </a:r>
            <a:endParaRPr lang="ru-RU" sz="1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642918"/>
            <a:ext cx="835824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«Всем детям должна быть обеспечена возможность определить себя как личность и реализовать свои возможности, в безопасных и благоприятных условиях……." </a:t>
            </a:r>
            <a:endParaRPr lang="ru-RU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6" name="Рисунок 5" descr="http://im0-tub.yandex.net/i?id=127779148-08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3929066"/>
            <a:ext cx="2428892" cy="16668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http://im5-tub.yandex.net/i?id=22251039-05">
            <a:hlinkClick r:id="rId4"/>
          </p:cNvPr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00100" y="4500570"/>
            <a:ext cx="2857520" cy="214314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8" name="Содержимое 3" descr="http://www.pravadetey.ru/img/5.jpg"/>
          <p:cNvPicPr>
            <a:picLocks noGrp="1"/>
          </p:cNvPicPr>
          <p:nvPr>
            <p:ph idx="1"/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7000892" y="285728"/>
            <a:ext cx="1928826" cy="178595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ttp://im5-tub.yandex.net/i?id=41112394-05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642918"/>
            <a:ext cx="4000528" cy="285752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3" name="Рисунок 2" descr="http://im7-tub.yandex.net/i?id=111339906-08">
            <a:hlinkClick r:id="rId4"/>
          </p:cNvPr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43108" y="3857628"/>
            <a:ext cx="3857652" cy="285752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4" name="Рисунок 3" descr="http://im3-tub.yandex.net/i?id=10271287-04">
            <a:hlinkClick r:id="rId6"/>
          </p:cNvPr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 rot="21112968">
            <a:off x="634765" y="807961"/>
            <a:ext cx="2485656" cy="20847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1670" y="4143380"/>
            <a:ext cx="5572164" cy="2214578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Мартынова  Елена-</a:t>
            </a:r>
            <a:br>
              <a:rPr lang="ru-RU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инвалид по зрению  </a:t>
            </a:r>
            <a:br>
              <a:rPr lang="ru-RU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г. Новочебоксарска.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4" name="Содержимое 3" descr="http://im0-tub.yandex.net/i?id=130652620-14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142976" y="1000108"/>
            <a:ext cx="2500330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im7-tub.yandex.net/i?id=11941464-11">
            <a:hlinkClick r:id="rId4"/>
          </p:cNvPr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 rot="1828933">
            <a:off x="6114579" y="1523745"/>
            <a:ext cx="2278290" cy="205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000"/>
                            </p:stCondLst>
                            <p:childTnLst>
                              <p:par>
                                <p:cTn id="14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://im5-tub.yandex.net/i?id=34488708-12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928926" y="1285860"/>
            <a:ext cx="4143404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im5-tub.yandex.net/i?id=97043834-01">
            <a:hlinkClick r:id="rId4"/>
          </p:cNvPr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572396" y="5429264"/>
            <a:ext cx="100965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im3-tub.yandex.net/i?id=103141410-10">
            <a:hlinkClick r:id="rId6"/>
          </p:cNvPr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42844" y="357166"/>
            <a:ext cx="1857388" cy="1890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2071670" y="5643578"/>
            <a:ext cx="571503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СПАСИБО!</a:t>
            </a:r>
            <a:endParaRPr lang="ru-RU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329642" cy="185738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 декабря </a:t>
            </a:r>
            <a:b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Международный  день инвалида.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14554"/>
            <a:ext cx="7115196" cy="307183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http://education.simcat.ru/school61/img/1273128577_inv.jpg"/>
          <p:cNvPicPr/>
          <p:nvPr/>
        </p:nvPicPr>
        <p:blipFill>
          <a:blip r:embed="rId2">
            <a:lum contrast="30000"/>
          </a:blip>
          <a:srcRect/>
          <a:stretch>
            <a:fillRect/>
          </a:stretch>
        </p:blipFill>
        <p:spPr bwMode="auto">
          <a:xfrm>
            <a:off x="5857884" y="3214686"/>
            <a:ext cx="2928958" cy="285752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pic>
        <p:nvPicPr>
          <p:cNvPr id="6" name="i-tmb-0x" descr="http://im0-tub.yandex.net/i?id=110973595-09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6" y="4786322"/>
            <a:ext cx="1571636" cy="1500198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8" name="Рисунок 7" descr="http://im2-tub.yandex.net/i?id=133304855-04">
            <a:hlinkClick r:id="rId4"/>
          </p:cNvPr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7158" y="1928802"/>
            <a:ext cx="2071702" cy="20002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Рисунок 9" descr="http://www.zateevo.ru/userfiles/image/Kalendar/Den_invalidov/den_invalidov02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86116" y="2357430"/>
            <a:ext cx="2214578" cy="278608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14290"/>
            <a:ext cx="7901014" cy="785818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  Декларации прав ребенка: 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4422"/>
            <a:ext cx="7472386" cy="5072098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800" dirty="0" smtClean="0"/>
              <a:t>	</a:t>
            </a:r>
            <a:r>
              <a:rPr lang="ru-RU" sz="2400" u="sng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Ребенок имеет право</a:t>
            </a:r>
            <a:r>
              <a:rPr lang="ru-RU" sz="2400" u="sng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на семью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;</a:t>
            </a:r>
            <a:endParaRPr lang="ru-RU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на заботу и защиту со стороны государства, если нет временной или постоянной защиты со стороны родителей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;</a:t>
            </a:r>
            <a:endParaRPr lang="ru-RU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посещать школу и учиться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;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на равенство в правах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;</a:t>
            </a:r>
            <a:endParaRPr lang="ru-RU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свободно выражать свои мысли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;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на собственное мнение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;</a:t>
            </a:r>
            <a:endParaRPr lang="ru-RU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на имя и гражданство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;</a:t>
            </a:r>
            <a:endParaRPr lang="ru-RU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на получение информации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;</a:t>
            </a:r>
            <a:endParaRPr lang="ru-RU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на защиту от насилия и жестокого обращения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;</a:t>
            </a:r>
            <a:endParaRPr lang="ru-RU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на медицинское обслуживание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;</a:t>
            </a:r>
            <a:endParaRPr lang="ru-RU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на отдых и досуг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;</a:t>
            </a:r>
            <a:endParaRPr lang="ru-RU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ru-RU" sz="2000" i="1" dirty="0" smtClean="0">
                <a:solidFill>
                  <a:srgbClr val="7030A0"/>
                </a:solidFill>
              </a:rPr>
              <a:t>на дополнительную помощь со стороны государства,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ru-RU" sz="2000" i="1" dirty="0" smtClean="0">
                <a:solidFill>
                  <a:srgbClr val="7030A0"/>
                </a:solidFill>
              </a:rPr>
              <a:t>   если есть особые потребности (например, 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ru-RU" sz="2000" i="1" dirty="0" smtClean="0">
                <a:solidFill>
                  <a:srgbClr val="7030A0"/>
                </a:solidFill>
              </a:rPr>
              <a:t>   у детей с ограниченными возможностями) .</a:t>
            </a:r>
          </a:p>
        </p:txBody>
      </p:sp>
      <p:pic>
        <p:nvPicPr>
          <p:cNvPr id="8197" name="Picture 5" descr="Картинка 38 из 496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72198" y="2643182"/>
            <a:ext cx="1857388" cy="1500198"/>
          </a:xfrm>
          <a:prstGeom prst="rect">
            <a:avLst/>
          </a:prstGeom>
          <a:noFill/>
        </p:spPr>
      </p:pic>
      <p:pic>
        <p:nvPicPr>
          <p:cNvPr id="5" name="Image1" descr="http://bk-detstvo.narod.ru/images/pravo_konvencia.gif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29520" y="785794"/>
            <a:ext cx="1504981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3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72330" y="4857760"/>
            <a:ext cx="1785950" cy="1581141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7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7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7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7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77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77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77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77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778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778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778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778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778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778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778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778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778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778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778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778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778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778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778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778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000"/>
                            </p:stCondLst>
                            <p:childTnLst>
                              <p:par>
                                <p:cTn id="78" presetID="3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3000"/>
                                        <p:tgtEl>
                                          <p:spTgt spid="778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3000" fill="hold"/>
                                        <p:tgtEl>
                                          <p:spTgt spid="778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3000" fill="hold"/>
                                        <p:tgtEl>
                                          <p:spTgt spid="778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000" fill="hold"/>
                                        <p:tgtEl>
                                          <p:spTgt spid="778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0"/>
                            </p:stCondLst>
                            <p:childTnLst>
                              <p:par>
                                <p:cTn id="85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6000"/>
                            </p:stCondLst>
                            <p:childTnLst>
                              <p:par>
                                <p:cTn id="91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6500"/>
                            </p:stCondLst>
                            <p:childTnLst>
                              <p:par>
                                <p:cTn id="96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8" dur="80"/>
                                        <p:tgtEl>
                                          <p:spTgt spid="778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9" dur="80"/>
                                        <p:tgtEl>
                                          <p:spTgt spid="778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80"/>
                                        <p:tgtEl>
                                          <p:spTgt spid="778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8260"/>
                            </p:stCondLst>
                            <p:childTnLst>
                              <p:par>
                                <p:cTn id="102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4" dur="80"/>
                                        <p:tgtEl>
                                          <p:spTgt spid="7782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5" dur="80"/>
                                        <p:tgtEl>
                                          <p:spTgt spid="7782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80"/>
                                        <p:tgtEl>
                                          <p:spTgt spid="7782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9700"/>
                            </p:stCondLst>
                            <p:childTnLst>
                              <p:par>
                                <p:cTn id="108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0" dur="80"/>
                                        <p:tgtEl>
                                          <p:spTgt spid="7782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1" dur="80"/>
                                        <p:tgtEl>
                                          <p:spTgt spid="7782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2" dur="80"/>
                                        <p:tgtEl>
                                          <p:spTgt spid="7782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1140"/>
                            </p:stCondLst>
                            <p:childTnLst>
                              <p:par>
                                <p:cTn id="1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6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500042"/>
            <a:ext cx="8858312" cy="78581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Все ли дети могут учиться в школе?</a:t>
            </a:r>
            <a:endParaRPr lang="ru-RU" dirty="0"/>
          </a:p>
        </p:txBody>
      </p:sp>
      <p:pic>
        <p:nvPicPr>
          <p:cNvPr id="6" name="Рисунок 5" descr="http://im6-tub.yandex.net/i?id=133008777-03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1857364"/>
            <a:ext cx="2286016" cy="1900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dalina.ucoz.ru/1015.pn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57620" y="2285992"/>
            <a:ext cx="1857388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C:\Documents and Settings\Вера Юрьевна\Мои документы\Мои рисунки, музыка\Новая папка (2)\C09-17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57818" y="4786322"/>
            <a:ext cx="1785950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http://im4-tub.yandex.net/i?id=31305935-05">
            <a:hlinkClick r:id="rId6"/>
          </p:cNvPr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643702" y="1571612"/>
            <a:ext cx="2000264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http://im4-tub.yandex.net/i?id=153753266-15">
            <a:hlinkClick r:id="rId8"/>
          </p:cNvPr>
          <p:cNvPicPr/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857356" y="4643446"/>
            <a:ext cx="2214578" cy="17859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000"/>
                            </p:stCondLst>
                            <p:childTnLst>
                              <p:par>
                                <p:cTn id="2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0"/>
                            </p:stCondLst>
                            <p:childTnLst>
                              <p:par>
                                <p:cTn id="29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Вера Юрьевна\Мои документы\Мои рисунки, музыка\Новая папка (2)\C09-16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143636" y="4143380"/>
            <a:ext cx="1928826" cy="174386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052" name="AutoShape 4" descr="http://im5-tub.yandex.net/i?id=24299786-05"/>
          <p:cNvSpPr>
            <a:spLocks noChangeAspect="1" noChangeArrowheads="1"/>
          </p:cNvSpPr>
          <p:nvPr/>
        </p:nvSpPr>
        <p:spPr bwMode="auto">
          <a:xfrm>
            <a:off x="155575" y="-509588"/>
            <a:ext cx="1428750" cy="10763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" name="Рисунок 9" descr="http://im4-tub.yandex.net/i?id=48644230-01">
            <a:hlinkClick r:id="rId3"/>
          </p:cNvPr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5786" y="4214818"/>
            <a:ext cx="2643206" cy="17859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6" name="Рисунок 15" descr="http://im4-tub.yandex.net/i?id=38640334-02">
            <a:hlinkClick r:id="rId5"/>
          </p:cNvPr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 rot="21008024">
            <a:off x="462585" y="899319"/>
            <a:ext cx="3194710" cy="23401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" name="Рисунок 19" descr="http://im8-tub.yandex.net/i?id=70393918-13">
            <a:hlinkClick r:id="rId7"/>
          </p:cNvPr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643570" y="785794"/>
            <a:ext cx="2857520" cy="20717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194" name="Picture 2" descr="http://im2-tub-ru.yandex.net/i?id=470736212-65-72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000496" y="3000372"/>
            <a:ext cx="1643074" cy="1357322"/>
          </a:xfrm>
          <a:prstGeom prst="rect">
            <a:avLst/>
          </a:prstGeom>
          <a:noFill/>
        </p:spPr>
      </p:pic>
      <p:pic>
        <p:nvPicPr>
          <p:cNvPr id="8198" name="Picture 6" descr="http://im0-tub-ru.yandex.net/i?id=147312433-66-72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786182" y="428604"/>
            <a:ext cx="1390650" cy="8953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8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8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8643998" cy="2000264"/>
          </a:xfrm>
        </p:spPr>
        <p:txBody>
          <a:bodyPr>
            <a:normAutofit fontScale="90000"/>
          </a:bodyPr>
          <a:lstStyle/>
          <a:p>
            <a:pPr algn="ctr"/>
            <a:r>
              <a:rPr lang="ru-RU" i="1" dirty="0" smtClean="0"/>
              <a:t>  </a:t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sz="31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В нашей школе учатся 15 детей-инвалидов, в городе 171,  в округе  сотни может тысячи, а в стране миллионы.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052" name="AutoShape 4" descr="http://im5-tub.yandex.net/i?id=24299786-05"/>
          <p:cNvSpPr>
            <a:spLocks noChangeAspect="1" noChangeArrowheads="1"/>
          </p:cNvSpPr>
          <p:nvPr/>
        </p:nvSpPr>
        <p:spPr bwMode="auto">
          <a:xfrm>
            <a:off x="155575" y="-509588"/>
            <a:ext cx="1428750" cy="10763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9" name="Рисунок 8" descr="http://im8-tub.yandex.net/i?id=22975407-08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3240" y="3643314"/>
            <a:ext cx="1714512" cy="15001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Рисунок 10" descr="http://im3-tub.yandex.net/i?id=131304713-15">
            <a:hlinkClick r:id="rId4"/>
          </p:cNvPr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85786" y="3929066"/>
            <a:ext cx="1928826" cy="164307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2" name="Рисунок 11" descr="Грузовик столкнулся с автобусом. Госпитализированы трое">
            <a:hlinkClick r:id="rId6" tooltip="&quot;Грузовик столкнулся с автобусом. Госпитализированы трое&quot;"/>
          </p:cNvPr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429256" y="3429000"/>
            <a:ext cx="1524000" cy="17859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9" name="Рисунок 18" descr="http://mediafm.tomsk.ru/content/Image/akvalangist.jpg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000364" y="5214950"/>
            <a:ext cx="1643074" cy="142876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3" name="Рисунок 12" descr="http://im7-tub.yandex.net/i?id=111580409-06">
            <a:hlinkClick r:id="rId9"/>
          </p:cNvPr>
          <p:cNvPicPr/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500298" y="1714488"/>
            <a:ext cx="178595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Рисунок 14" descr="http://im2-tub.yandex.net/i?id=12092081-10">
            <a:hlinkClick r:id="rId11"/>
          </p:cNvPr>
          <p:cNvPicPr/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4929190" y="1643050"/>
            <a:ext cx="1714512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Рисунок 19" descr="http://im0-tub.yandex.net/i?id=37864576-00">
            <a:hlinkClick r:id="rId13"/>
          </p:cNvPr>
          <p:cNvPicPr/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571472" y="1714488"/>
            <a:ext cx="1357322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Рисунок 21" descr="http://im3-tub.yandex.net/i?id=192665575-08">
            <a:hlinkClick r:id="rId15"/>
          </p:cNvPr>
          <p:cNvPicPr/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7215206" y="2143116"/>
            <a:ext cx="1643064" cy="1647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Рисунок 22" descr="http://im0-tub.yandex.net/i?id=111192223-10">
            <a:hlinkClick r:id="rId17"/>
          </p:cNvPr>
          <p:cNvPicPr/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7358082" y="5072074"/>
            <a:ext cx="1500198" cy="15001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600" decel="1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6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000"/>
                            </p:stCondLst>
                            <p:childTnLst>
                              <p:par>
                                <p:cTn id="30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500"/>
                            </p:stCondLst>
                            <p:childTnLst>
                              <p:par>
                                <p:cTn id="38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8500"/>
                            </p:stCondLst>
                            <p:childTnLst>
                              <p:par>
                                <p:cTn id="42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1000"/>
                            </p:stCondLst>
                            <p:childTnLst>
                              <p:par>
                                <p:cTn id="57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2000"/>
                            </p:stCondLst>
                            <p:childTnLst>
                              <p:par>
                                <p:cTn id="64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800" decel="100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8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8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8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  </a:t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endParaRPr lang="ru-RU" dirty="0"/>
          </a:p>
        </p:txBody>
      </p:sp>
      <p:sp>
        <p:nvSpPr>
          <p:cNvPr id="12" name="Текст 11"/>
          <p:cNvSpPr>
            <a:spLocks noGrp="1"/>
          </p:cNvSpPr>
          <p:nvPr>
            <p:ph type="body" idx="1"/>
          </p:nvPr>
        </p:nvSpPr>
        <p:spPr>
          <a:xfrm>
            <a:off x="285720" y="142852"/>
            <a:ext cx="6500858" cy="1785950"/>
          </a:xfrm>
        </p:spPr>
        <p:txBody>
          <a:bodyPr/>
          <a:lstStyle/>
          <a:p>
            <a:pPr lvl="0"/>
            <a:endParaRPr lang="ru-RU" sz="2000" b="0" dirty="0" smtClean="0">
              <a:solidFill>
                <a:schemeClr val="tx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/>
            <a:r>
              <a:rPr lang="ru-RU" sz="2000" b="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Статья 23. Дети с ограниченными возможностями имеют право на особую заботу и образование, которые помогут им развиваться и вести полноценную и достойную жизнь</a:t>
            </a:r>
            <a:r>
              <a:rPr lang="ru-RU" b="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endParaRPr lang="ru-RU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15" name="Текст 14"/>
          <p:cNvSpPr>
            <a:spLocks noGrp="1"/>
          </p:cNvSpPr>
          <p:nvPr>
            <p:ph type="body" sz="half" idx="3"/>
          </p:nvPr>
        </p:nvSpPr>
        <p:spPr>
          <a:xfrm>
            <a:off x="285720" y="2071678"/>
            <a:ext cx="7143800" cy="1500198"/>
          </a:xfrm>
        </p:spPr>
        <p:txBody>
          <a:bodyPr>
            <a:noAutofit/>
          </a:bodyPr>
          <a:lstStyle/>
          <a:p>
            <a:pPr lvl="0"/>
            <a:r>
              <a:rPr lang="ru-RU" sz="2000" b="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Статья 24. Дети имеют право получать медицинскую помощь и лечение таким способом, который наилучшим образом поможет им сохранить здоровье, а также получать информацию о способах лечения и об условиях, способных повлиять на их здоровье.</a:t>
            </a:r>
            <a:endParaRPr lang="ru-RU" sz="20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ru-RU" sz="2000" dirty="0"/>
          </a:p>
        </p:txBody>
      </p:sp>
      <p:sp>
        <p:nvSpPr>
          <p:cNvPr id="2052" name="AutoShape 4" descr="http://im5-tub.yandex.net/i?id=24299786-05"/>
          <p:cNvSpPr>
            <a:spLocks noChangeAspect="1" noChangeArrowheads="1"/>
          </p:cNvSpPr>
          <p:nvPr/>
        </p:nvSpPr>
        <p:spPr bwMode="auto">
          <a:xfrm>
            <a:off x="155575" y="-509588"/>
            <a:ext cx="1428750" cy="10763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8" name="Рисунок 17" descr="http://im2-tub.yandex.net/i?id=134497292-04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58082" y="4286256"/>
            <a:ext cx="1571636" cy="13573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571472" y="5572141"/>
            <a:ext cx="335758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Рисунок 10" descr="неделя правовых знаний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15206" y="2214554"/>
            <a:ext cx="1571636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Прямоугольник 18"/>
          <p:cNvSpPr/>
          <p:nvPr/>
        </p:nvSpPr>
        <p:spPr>
          <a:xfrm>
            <a:off x="285720" y="3643314"/>
            <a:ext cx="692948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Статья 25. Дети, находящиеся в больницах, детских домах и других учреждениях для детей, имеют право на то, чтобы соблюдать наилучшие условия их содержания и лечения. Государство обязано проводить регулярные проверки этих условий.</a:t>
            </a:r>
            <a:endParaRPr lang="ru-RU" sz="2000" dirty="0"/>
          </a:p>
        </p:txBody>
      </p:sp>
      <p:sp>
        <p:nvSpPr>
          <p:cNvPr id="20" name="Прямоугольник 19"/>
          <p:cNvSpPr/>
          <p:nvPr/>
        </p:nvSpPr>
        <p:spPr>
          <a:xfrm rot="10800000" flipH="1" flipV="1">
            <a:off x="285720" y="5518772"/>
            <a:ext cx="635798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Статья 26. Дети имеют право на помощь государства, если они в нужде и бедности.</a:t>
            </a:r>
            <a:endParaRPr lang="ru-RU" sz="2000" dirty="0"/>
          </a:p>
        </p:txBody>
      </p:sp>
      <p:pic>
        <p:nvPicPr>
          <p:cNvPr id="21" name="Рисунок 20" descr="http://im6-tub.yandex.net/i?id=58094789-07">
            <a:hlinkClick r:id="rId5"/>
          </p:cNvPr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215206" y="285728"/>
            <a:ext cx="1357322" cy="13525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2" name="Рисунок 21" descr="http://i065.radikal.ru/1005/83/c3ce133a2779.jpg"/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929322" y="5286388"/>
            <a:ext cx="1428760" cy="128588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520"/>
                            </p:stCondLst>
                            <p:childTnLst>
                              <p:par>
                                <p:cTn id="11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7520"/>
                            </p:stCondLst>
                            <p:childTnLst>
                              <p:par>
                                <p:cTn id="18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640"/>
                            </p:stCondLst>
                            <p:childTnLst>
                              <p:par>
                                <p:cTn id="24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6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7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8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9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7640"/>
                            </p:stCondLst>
                            <p:childTnLst>
                              <p:par>
                                <p:cTn id="3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600"/>
                            </p:stCondLst>
                            <p:childTnLst>
                              <p:par>
                                <p:cTn id="37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9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0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1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2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7600"/>
                            </p:stCondLst>
                            <p:childTnLst>
                              <p:par>
                                <p:cTn id="44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6" dur="8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7" dur="8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8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0280"/>
                            </p:stCondLst>
                            <p:childTnLst>
                              <p:par>
                                <p:cTn id="50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2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3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4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5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http://im7-tub.yandex.net/i?id=111339906-08"/>
          <p:cNvSpPr>
            <a:spLocks noChangeAspect="1" noChangeArrowheads="1"/>
          </p:cNvSpPr>
          <p:nvPr/>
        </p:nvSpPr>
        <p:spPr bwMode="auto">
          <a:xfrm>
            <a:off x="155575" y="-433388"/>
            <a:ext cx="1352550" cy="9144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9" name="Рисунок 8" descr="http://im0-tub.yandex.net/i?id=103372185-07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72198" y="1357298"/>
            <a:ext cx="2357454" cy="23574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p507388440" descr="http://www.domsovetof.ru/_ph/4/2/507388440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1571612"/>
            <a:ext cx="1785950" cy="278608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1" name="Рисунок 10" descr="http://www.maecenas.ru/images/clip_image016_0004.jpg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85984" y="4429132"/>
            <a:ext cx="2214578" cy="22860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Рисунок 11" descr="http://www.maecenas.ru/images/clip_image018_0002.jpg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143636" y="3929066"/>
            <a:ext cx="2428892" cy="25003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3" name="Прямоугольник 12"/>
          <p:cNvSpPr/>
          <p:nvPr/>
        </p:nvSpPr>
        <p:spPr>
          <a:xfrm>
            <a:off x="214282" y="142852"/>
            <a:ext cx="8643998" cy="1077218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32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Занимаются творчеством, спортом, создают художественные произведения. 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14" name="i-tmb-0x" descr="http://im0-tub.yandex.net/i?id=15694697-00"/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928926" y="1785926"/>
            <a:ext cx="2428892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http://im0-tub.yandex.net/i?id=78043308-03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2786058"/>
            <a:ext cx="1928826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im7-tub.yandex.net/i?id=98503712-06">
            <a:hlinkClick r:id="rId4"/>
          </p:cNvPr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1472" y="785794"/>
            <a:ext cx="1500198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im4-tub.yandex.net/i?id=50172309-06">
            <a:hlinkClick r:id="rId6"/>
          </p:cNvPr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643174" y="1714488"/>
            <a:ext cx="1643074" cy="2024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" name="Рисунок 2" descr="http://www.zateevo.ru/userfiles/image/Kalendar/Den_invalidov/den_invalidov08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858016" y="4357694"/>
            <a:ext cx="1690686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http://im3-tub.yandex.net/i?id=328485-06">
            <a:hlinkClick r:id="rId9"/>
          </p:cNvPr>
          <p:cNvPicPr/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786050" y="4500570"/>
            <a:ext cx="1571626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http://im4-tub.yandex.net/i?id=153828471-14">
            <a:hlinkClick r:id="rId11"/>
          </p:cNvPr>
          <p:cNvPicPr/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7143768" y="714356"/>
            <a:ext cx="1557339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i-tmb-0x" descr="http://im3-tub.yandex.net/i?id=12766000-00"/>
          <p:cNvPicPr/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428596" y="4000504"/>
            <a:ext cx="1857388" cy="2286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1010</TotalTime>
  <Words>188</Words>
  <PresentationFormat>Экран (4:3)</PresentationFormat>
  <Paragraphs>32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Подготовила социальный педагог МОУ «Средняя школа №8» Парулина В.Ю. 2010г.</vt:lpstr>
      <vt:lpstr>3 декабря  Международный  день инвалида.</vt:lpstr>
      <vt:lpstr>В  Декларации прав ребенка: </vt:lpstr>
      <vt:lpstr>Все ли дети могут учиться в школе?</vt:lpstr>
      <vt:lpstr>Слайд 5</vt:lpstr>
      <vt:lpstr>                        В нашей школе учатся 15 детей-инвалидов, в городе 171,  в округе  сотни может тысячи, а в стране миллионы. </vt:lpstr>
      <vt:lpstr>       </vt:lpstr>
      <vt:lpstr>Слайд 8</vt:lpstr>
      <vt:lpstr>Слайд 9</vt:lpstr>
      <vt:lpstr>Слайд 10</vt:lpstr>
      <vt:lpstr>Мартынова  Елена- инвалид по зрению   г. Новочебоксарска.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Вера Юрьевна</cp:lastModifiedBy>
  <cp:revision>93</cp:revision>
  <dcterms:modified xsi:type="dcterms:W3CDTF">2012-01-12T03:47:32Z</dcterms:modified>
</cp:coreProperties>
</file>