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9" d="100"/>
          <a:sy n="69" d="100"/>
        </p:scale>
        <p:origin x="-546"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Прямоугольник 17"/>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5" name="Прямоугольник 18"/>
          <p:cNvSpPr/>
          <p:nvPr/>
        </p:nvSpPr>
        <p:spPr>
          <a:xfrm>
            <a:off x="309563" y="681038"/>
            <a:ext cx="4603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6" name="Прямоугольник 19"/>
          <p:cNvSpPr/>
          <p:nvPr/>
        </p:nvSpPr>
        <p:spPr>
          <a:xfrm>
            <a:off x="268288" y="681038"/>
            <a:ext cx="2857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7" name="Прямоугольник 20"/>
          <p:cNvSpPr/>
          <p:nvPr/>
        </p:nvSpPr>
        <p:spPr>
          <a:xfrm>
            <a:off x="249238"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0" name="Прямоугольник 23"/>
          <p:cNvSpPr/>
          <p:nvPr/>
        </p:nvSpPr>
        <p:spPr>
          <a:xfrm>
            <a:off x="222250" y="681038"/>
            <a:ext cx="793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1" name="Прямоугольник 24"/>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2" name="Прямоугольник 25"/>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3" name="Прямоугольник 26"/>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4" name="Прямоугольник 27"/>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8" name="Заголовок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lang="ru-RU" smtClean="0"/>
              <a:t>Образец заголовка</a:t>
            </a:r>
            <a:endParaRPr lang="en-US"/>
          </a:p>
        </p:txBody>
      </p:sp>
      <p:sp>
        <p:nvSpPr>
          <p:cNvPr id="9" name="Подзаголовок 8"/>
          <p:cNvSpPr>
            <a:spLocks noGrp="1"/>
          </p:cNvSpPr>
          <p:nvPr>
            <p:ph type="subTitle" idx="1"/>
          </p:nvPr>
        </p:nvSpPr>
        <p:spPr>
          <a:xfrm>
            <a:off x="914400" y="2834640"/>
            <a:ext cx="7772400" cy="1508760"/>
          </a:xfrm>
        </p:spPr>
        <p:txBody>
          <a:bodyPr lIns="100584"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ru-RU" smtClean="0"/>
              <a:t>Образец подзаголовка</a:t>
            </a:r>
            <a:endParaRPr lang="en-US"/>
          </a:p>
        </p:txBody>
      </p:sp>
      <p:sp>
        <p:nvSpPr>
          <p:cNvPr id="15" name="Дата 27"/>
          <p:cNvSpPr>
            <a:spLocks noGrp="1"/>
          </p:cNvSpPr>
          <p:nvPr>
            <p:ph type="dt" sz="half" idx="10"/>
          </p:nvPr>
        </p:nvSpPr>
        <p:spPr/>
        <p:txBody>
          <a:bodyPr/>
          <a:lstStyle>
            <a:lvl1pPr>
              <a:defRPr/>
            </a:lvl1pPr>
            <a:extLst/>
          </a:lstStyle>
          <a:p>
            <a:pPr>
              <a:defRPr/>
            </a:pPr>
            <a:fld id="{447AC109-6DC3-40F8-B73F-904C311F7054}" type="datetimeFigureOut">
              <a:rPr lang="ru-RU"/>
              <a:pPr>
                <a:defRPr/>
              </a:pPr>
              <a:t>26.08.2016</a:t>
            </a:fld>
            <a:endParaRPr lang="ru-RU"/>
          </a:p>
        </p:txBody>
      </p:sp>
      <p:sp>
        <p:nvSpPr>
          <p:cNvPr id="16" name="Нижний колонтитул 16"/>
          <p:cNvSpPr>
            <a:spLocks noGrp="1"/>
          </p:cNvSpPr>
          <p:nvPr>
            <p:ph type="ftr" sz="quarter" idx="11"/>
          </p:nvPr>
        </p:nvSpPr>
        <p:spPr/>
        <p:txBody>
          <a:bodyPr/>
          <a:lstStyle>
            <a:lvl1pPr>
              <a:defRPr/>
            </a:lvl1pPr>
            <a:extLst/>
          </a:lstStyle>
          <a:p>
            <a:pPr>
              <a:defRPr/>
            </a:pPr>
            <a:endParaRPr lang="ru-RU"/>
          </a:p>
        </p:txBody>
      </p:sp>
      <p:sp>
        <p:nvSpPr>
          <p:cNvPr id="17" name="Номер слайда 28"/>
          <p:cNvSpPr>
            <a:spLocks noGrp="1"/>
          </p:cNvSpPr>
          <p:nvPr>
            <p:ph type="sldNum" sz="quarter" idx="12"/>
          </p:nvPr>
        </p:nvSpPr>
        <p:spPr/>
        <p:txBody>
          <a:bodyPr/>
          <a:lstStyle>
            <a:lvl1pPr>
              <a:defRPr/>
            </a:lvl1pPr>
            <a:extLst/>
          </a:lstStyle>
          <a:p>
            <a:pPr>
              <a:defRPr/>
            </a:pPr>
            <a:fld id="{837127B8-9B57-4C11-B06B-5D06796F00A5}"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0CFEEF25-4A50-410C-B04C-34351CBC3FA3}" type="datetimeFigureOut">
              <a:rPr lang="ru-RU"/>
              <a:pPr>
                <a:defRPr/>
              </a:pPr>
              <a:t>26.08.2016</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881F5AC8-5395-4CDA-8FF1-63A332DD269C}"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981200" cy="5851525"/>
          </a:xfrm>
        </p:spPr>
        <p:txBody>
          <a:bodyPr vert="eaVert" anchor="ctr"/>
          <a:lstStyle>
            <a:extLst/>
          </a:lstStyle>
          <a:p>
            <a:r>
              <a:rPr lang="ru-RU" smtClean="0"/>
              <a:t>Образец заголовка</a:t>
            </a:r>
            <a:endParaRPr lang="en-US"/>
          </a:p>
        </p:txBody>
      </p:sp>
      <p:sp>
        <p:nvSpPr>
          <p:cNvPr id="3" name="Вертикальный текст 2"/>
          <p:cNvSpPr>
            <a:spLocks noGrp="1"/>
          </p:cNvSpPr>
          <p:nvPr>
            <p:ph type="body" orient="vert" idx="1"/>
          </p:nvPr>
        </p:nvSpPr>
        <p:spPr>
          <a:xfrm>
            <a:off x="609600" y="274639"/>
            <a:ext cx="5867400" cy="5851525"/>
          </a:xfrm>
        </p:spPr>
        <p:txBody>
          <a:bodyPr vert="eaVert"/>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FEC34E79-87A6-4858-A2E7-956545813231}" type="datetimeFigureOut">
              <a:rPr lang="ru-RU"/>
              <a:pPr>
                <a:defRPr/>
              </a:pPr>
              <a:t>26.08.2016</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E16408FA-ECE3-4358-850A-FCA88934C270}"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lang="ru-RU" smtClean="0"/>
              <a:t>Образец заголовка</a:t>
            </a:r>
            <a:endParaRPr lang="en-US"/>
          </a:p>
        </p:txBody>
      </p:sp>
      <p:sp>
        <p:nvSpPr>
          <p:cNvPr id="3" name="Содержимое 2"/>
          <p:cNvSpPr>
            <a:spLocks noGrp="1"/>
          </p:cNvSpPr>
          <p:nvPr>
            <p:ph idx="1"/>
          </p:nvPr>
        </p:nvSpPr>
        <p:spPr/>
        <p:txBody>
          <a:bodyPr/>
          <a:lstStyle>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Дата 13"/>
          <p:cNvSpPr>
            <a:spLocks noGrp="1"/>
          </p:cNvSpPr>
          <p:nvPr>
            <p:ph type="dt" sz="half" idx="10"/>
          </p:nvPr>
        </p:nvSpPr>
        <p:spPr/>
        <p:txBody>
          <a:bodyPr/>
          <a:lstStyle>
            <a:lvl1pPr>
              <a:defRPr/>
            </a:lvl1pPr>
          </a:lstStyle>
          <a:p>
            <a:pPr>
              <a:defRPr/>
            </a:pPr>
            <a:fld id="{03EEE276-983E-4239-AC1A-B246A17AA275}" type="datetimeFigureOut">
              <a:rPr lang="ru-RU"/>
              <a:pPr>
                <a:defRPr/>
              </a:pPr>
              <a:t>26.08.2016</a:t>
            </a:fld>
            <a:endParaRPr lang="ru-RU"/>
          </a:p>
        </p:txBody>
      </p:sp>
      <p:sp>
        <p:nvSpPr>
          <p:cNvPr id="5" name="Нижний колонтитул 2"/>
          <p:cNvSpPr>
            <a:spLocks noGrp="1"/>
          </p:cNvSpPr>
          <p:nvPr>
            <p:ph type="ftr" sz="quarter" idx="11"/>
          </p:nvPr>
        </p:nvSpPr>
        <p:spPr/>
        <p:txBody>
          <a:bodyPr/>
          <a:lstStyle>
            <a:lvl1pPr>
              <a:defRPr/>
            </a:lvl1pPr>
          </a:lstStyle>
          <a:p>
            <a:pPr>
              <a:defRPr/>
            </a:pPr>
            <a:endParaRPr lang="ru-RU"/>
          </a:p>
        </p:txBody>
      </p:sp>
      <p:sp>
        <p:nvSpPr>
          <p:cNvPr id="6" name="Номер слайда 22"/>
          <p:cNvSpPr>
            <a:spLocks noGrp="1"/>
          </p:cNvSpPr>
          <p:nvPr>
            <p:ph type="sldNum" sz="quarter" idx="12"/>
          </p:nvPr>
        </p:nvSpPr>
        <p:spPr/>
        <p:txBody>
          <a:bodyPr/>
          <a:lstStyle>
            <a:lvl1pPr>
              <a:defRPr/>
            </a:lvl1pPr>
          </a:lstStyle>
          <a:p>
            <a:pPr>
              <a:defRPr/>
            </a:pPr>
            <a:fld id="{3C3F65A3-B2A9-477B-B6DE-4C43D119DDCF}"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4" name="Полилиния 17"/>
          <p:cNvSpPr>
            <a:spLocks/>
          </p:cNvSpPr>
          <p:nvPr/>
        </p:nvSpPr>
        <p:spPr bwMode="auto">
          <a:xfrm>
            <a:off x="4829175" y="1073150"/>
            <a:ext cx="4321175"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5" name="Полилиния 18"/>
          <p:cNvSpPr>
            <a:spLocks/>
          </p:cNvSpPr>
          <p:nvPr/>
        </p:nvSpPr>
        <p:spPr bwMode="auto">
          <a:xfrm>
            <a:off x="374650" y="0"/>
            <a:ext cx="5513388" cy="6615113"/>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6" name="Полилиния 19"/>
          <p:cNvSpPr>
            <a:spLocks/>
          </p:cNvSpPr>
          <p:nvPr/>
        </p:nvSpPr>
        <p:spPr bwMode="auto">
          <a:xfrm rot="5236414">
            <a:off x="4461669" y="1483519"/>
            <a:ext cx="4114800" cy="1189038"/>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7" name="Полилиния 20"/>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8" name="Полилиния 23"/>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9" name="Полилиния 24"/>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0" name="Полилиния 25"/>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1" name="Полилиния 26"/>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2" name="Полилиния 27"/>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3" name="Полилиния 28"/>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4" name="Полилиния 29"/>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5" name="Полилиния 30"/>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6" name="Полилиния 31"/>
          <p:cNvSpPr>
            <a:spLocks/>
          </p:cNvSpPr>
          <p:nvPr/>
        </p:nvSpPr>
        <p:spPr bwMode="auto">
          <a:xfrm>
            <a:off x="366713"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7" name="Полилиния 32"/>
          <p:cNvSpPr>
            <a:spLocks/>
          </p:cNvSpPr>
          <p:nvPr/>
        </p:nvSpPr>
        <p:spPr bwMode="auto">
          <a:xfrm>
            <a:off x="366713"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8" name="Полилиния 33"/>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a:lstStyle>
            <a:extLst/>
          </a:lstStyle>
          <a:p>
            <a:pPr fontAlgn="auto">
              <a:spcBef>
                <a:spcPts val="0"/>
              </a:spcBef>
              <a:spcAft>
                <a:spcPts val="0"/>
              </a:spcAft>
              <a:defRPr/>
            </a:pPr>
            <a:endParaRPr lang="en-US">
              <a:latin typeface="+mn-lt"/>
            </a:endParaRPr>
          </a:p>
        </p:txBody>
      </p:sp>
      <p:sp>
        <p:nvSpPr>
          <p:cNvPr id="19" name="Прямоугольник 34"/>
          <p:cNvSpPr/>
          <p:nvPr/>
        </p:nvSpPr>
        <p:spPr>
          <a:xfrm>
            <a:off x="363538" y="401638"/>
            <a:ext cx="8504237"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0" name="Прямоугольник 35"/>
          <p:cNvSpPr/>
          <p:nvPr/>
        </p:nvSpPr>
        <p:spPr>
          <a:xfrm flipH="1">
            <a:off x="371475" y="681038"/>
            <a:ext cx="26988"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1" name="Прямоугольник 36"/>
          <p:cNvSpPr/>
          <p:nvPr/>
        </p:nvSpPr>
        <p:spPr>
          <a:xfrm flipH="1">
            <a:off x="411163" y="681038"/>
            <a:ext cx="26987"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2" name="Прямоугольник 37"/>
          <p:cNvSpPr/>
          <p:nvPr/>
        </p:nvSpPr>
        <p:spPr>
          <a:xfrm flipH="1">
            <a:off x="447675"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23" name="Прямоугольник 38"/>
          <p:cNvSpPr/>
          <p:nvPr/>
        </p:nvSpPr>
        <p:spPr>
          <a:xfrm flipH="1">
            <a:off x="476250" y="681038"/>
            <a:ext cx="9525"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4" name="Прямоугольник 39"/>
          <p:cNvSpPr/>
          <p:nvPr/>
        </p:nvSpPr>
        <p:spPr>
          <a:xfrm>
            <a:off x="500063" y="681038"/>
            <a:ext cx="36512" cy="365125"/>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3" name="Текст 2"/>
          <p:cNvSpPr>
            <a:spLocks noGrp="1"/>
          </p:cNvSpPr>
          <p:nvPr>
            <p:ph type="body" idx="1"/>
          </p:nvPr>
        </p:nvSpPr>
        <p:spPr>
          <a:xfrm>
            <a:off x="706902" y="1351672"/>
            <a:ext cx="5718048" cy="977486"/>
          </a:xfrm>
        </p:spPr>
        <p:txBody>
          <a:bodyPr lIns="82296" bIns="0"/>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ru-RU" smtClean="0"/>
              <a:t>Образец текста</a:t>
            </a:r>
          </a:p>
        </p:txBody>
      </p:sp>
      <p:sp>
        <p:nvSpPr>
          <p:cNvPr id="2" name="Заголовок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lang="ru-RU" smtClean="0"/>
              <a:t>Образец заголовка</a:t>
            </a:r>
            <a:endParaRPr lang="en-US"/>
          </a:p>
        </p:txBody>
      </p:sp>
      <p:sp>
        <p:nvSpPr>
          <p:cNvPr id="25" name="Дата 3"/>
          <p:cNvSpPr>
            <a:spLocks noGrp="1"/>
          </p:cNvSpPr>
          <p:nvPr>
            <p:ph type="dt" sz="half" idx="10"/>
          </p:nvPr>
        </p:nvSpPr>
        <p:spPr/>
        <p:txBody>
          <a:bodyPr/>
          <a:lstStyle>
            <a:lvl1pPr>
              <a:defRPr/>
            </a:lvl1pPr>
            <a:extLst/>
          </a:lstStyle>
          <a:p>
            <a:pPr>
              <a:defRPr/>
            </a:pPr>
            <a:fld id="{97041A65-40D8-4AD8-8AE6-C6B3BCAD9AF7}" type="datetimeFigureOut">
              <a:rPr lang="ru-RU"/>
              <a:pPr>
                <a:defRPr/>
              </a:pPr>
              <a:t>26.08.2016</a:t>
            </a:fld>
            <a:endParaRPr lang="ru-RU"/>
          </a:p>
        </p:txBody>
      </p:sp>
      <p:sp>
        <p:nvSpPr>
          <p:cNvPr id="26" name="Нижний колонтитул 4"/>
          <p:cNvSpPr>
            <a:spLocks noGrp="1"/>
          </p:cNvSpPr>
          <p:nvPr>
            <p:ph type="ftr" sz="quarter" idx="11"/>
          </p:nvPr>
        </p:nvSpPr>
        <p:spPr/>
        <p:txBody>
          <a:bodyPr/>
          <a:lstStyle>
            <a:lvl1pPr>
              <a:defRPr/>
            </a:lvl1pPr>
            <a:extLst/>
          </a:lstStyle>
          <a:p>
            <a:pPr>
              <a:defRPr/>
            </a:pPr>
            <a:endParaRPr lang="ru-RU"/>
          </a:p>
        </p:txBody>
      </p:sp>
      <p:sp>
        <p:nvSpPr>
          <p:cNvPr id="27" name="Номер слайда 5"/>
          <p:cNvSpPr>
            <a:spLocks noGrp="1"/>
          </p:cNvSpPr>
          <p:nvPr>
            <p:ph type="sldNum" sz="quarter" idx="12"/>
          </p:nvPr>
        </p:nvSpPr>
        <p:spPr/>
        <p:txBody>
          <a:bodyPr/>
          <a:lstStyle>
            <a:lvl1pPr>
              <a:defRPr/>
            </a:lvl1pPr>
            <a:extLst/>
          </a:lstStyle>
          <a:p>
            <a:pPr>
              <a:defRPr/>
            </a:pPr>
            <a:fld id="{EF28B830-DC77-495F-9B6D-2FD8E480872A}"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2064"/>
            <a:ext cx="8229600" cy="914400"/>
          </a:xfrm>
        </p:spPr>
        <p:txBody>
          <a:bodyPr/>
          <a:lstStyle>
            <a:extLst/>
          </a:lstStyle>
          <a:p>
            <a:r>
              <a:rPr lang="ru-RU" smtClean="0"/>
              <a:t>Образец заголовка</a:t>
            </a:r>
            <a:endParaRPr lang="en-US"/>
          </a:p>
        </p:txBody>
      </p:sp>
      <p:sp>
        <p:nvSpPr>
          <p:cNvPr id="3" name="Содержимое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Содержимое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4"/>
          <p:cNvSpPr>
            <a:spLocks noGrp="1"/>
          </p:cNvSpPr>
          <p:nvPr>
            <p:ph type="dt" sz="half" idx="10"/>
          </p:nvPr>
        </p:nvSpPr>
        <p:spPr/>
        <p:txBody>
          <a:bodyPr/>
          <a:lstStyle>
            <a:lvl1pPr>
              <a:defRPr/>
            </a:lvl1pPr>
            <a:extLst/>
          </a:lstStyle>
          <a:p>
            <a:pPr>
              <a:defRPr/>
            </a:pPr>
            <a:fld id="{A50D7E17-8679-4F28-8597-E8580CFD4676}" type="datetimeFigureOut">
              <a:rPr lang="ru-RU"/>
              <a:pPr>
                <a:defRPr/>
              </a:pPr>
              <a:t>26.08.2016</a:t>
            </a:fld>
            <a:endParaRPr lang="ru-RU"/>
          </a:p>
        </p:txBody>
      </p:sp>
      <p:sp>
        <p:nvSpPr>
          <p:cNvPr id="6" name="Нижний колонтитул 5"/>
          <p:cNvSpPr>
            <a:spLocks noGrp="1"/>
          </p:cNvSpPr>
          <p:nvPr>
            <p:ph type="ftr" sz="quarter" idx="11"/>
          </p:nvPr>
        </p:nvSpPr>
        <p:spPr/>
        <p:txBody>
          <a:bodyPr/>
          <a:lstStyle>
            <a:lvl1pPr>
              <a:defRPr/>
            </a:lvl1pPr>
            <a:extLst/>
          </a:lstStyle>
          <a:p>
            <a:pPr>
              <a:defRPr/>
            </a:pPr>
            <a:endParaRPr lang="ru-RU"/>
          </a:p>
        </p:txBody>
      </p:sp>
      <p:sp>
        <p:nvSpPr>
          <p:cNvPr id="7" name="Номер слайда 6"/>
          <p:cNvSpPr>
            <a:spLocks noGrp="1"/>
          </p:cNvSpPr>
          <p:nvPr>
            <p:ph type="sldNum" sz="quarter" idx="12"/>
          </p:nvPr>
        </p:nvSpPr>
        <p:spPr/>
        <p:txBody>
          <a:bodyPr/>
          <a:lstStyle>
            <a:lvl1pPr>
              <a:defRPr/>
            </a:lvl1pPr>
            <a:extLst/>
          </a:lstStyle>
          <a:p>
            <a:pPr>
              <a:defRPr/>
            </a:pPr>
            <a:fld id="{45DC3F37-6171-4B3E-9463-22ADF965CD06}"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7" name="Прямоугольник 17"/>
          <p:cNvSpPr/>
          <p:nvPr/>
        </p:nvSpPr>
        <p:spPr>
          <a:xfrm>
            <a:off x="0" y="401638"/>
            <a:ext cx="8867775" cy="887412"/>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Прямоугольник 18"/>
          <p:cNvSpPr/>
          <p:nvPr/>
        </p:nvSpPr>
        <p:spPr>
          <a:xfrm>
            <a:off x="87313" y="681038"/>
            <a:ext cx="460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9" name="Прямоугольник 19"/>
          <p:cNvSpPr/>
          <p:nvPr/>
        </p:nvSpPr>
        <p:spPr>
          <a:xfrm>
            <a:off x="47625" y="681038"/>
            <a:ext cx="26988"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0" name="Прямоугольник 20"/>
          <p:cNvSpPr/>
          <p:nvPr/>
        </p:nvSpPr>
        <p:spPr>
          <a:xfrm>
            <a:off x="28575"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Прямоугольник 23"/>
          <p:cNvSpPr/>
          <p:nvPr/>
        </p:nvSpPr>
        <p:spPr>
          <a:xfrm>
            <a:off x="0"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2" name="Прямоугольник 24"/>
          <p:cNvSpPr/>
          <p:nvPr/>
        </p:nvSpPr>
        <p:spPr>
          <a:xfrm flipH="1">
            <a:off x="149225"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3" name="Прямоугольник 25"/>
          <p:cNvSpPr/>
          <p:nvPr/>
        </p:nvSpPr>
        <p:spPr>
          <a:xfrm flipH="1">
            <a:off x="188913" y="681038"/>
            <a:ext cx="2857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4" name="Прямоугольник 26"/>
          <p:cNvSpPr/>
          <p:nvPr/>
        </p:nvSpPr>
        <p:spPr>
          <a:xfrm flipH="1">
            <a:off x="227013" y="681038"/>
            <a:ext cx="9525"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5" name="Прямоугольник 27"/>
          <p:cNvSpPr/>
          <p:nvPr/>
        </p:nvSpPr>
        <p:spPr>
          <a:xfrm flipH="1">
            <a:off x="255588" y="681038"/>
            <a:ext cx="7937"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6" name="Прямоугольник 28"/>
          <p:cNvSpPr/>
          <p:nvPr/>
        </p:nvSpPr>
        <p:spPr>
          <a:xfrm>
            <a:off x="279400" y="681038"/>
            <a:ext cx="36513" cy="365125"/>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 name="Заголовок 1"/>
          <p:cNvSpPr>
            <a:spLocks noGrp="1"/>
          </p:cNvSpPr>
          <p:nvPr>
            <p:ph type="title"/>
          </p:nvPr>
        </p:nvSpPr>
        <p:spPr>
          <a:xfrm>
            <a:off x="504824" y="512064"/>
            <a:ext cx="7772400" cy="914400"/>
          </a:xfrm>
        </p:spPr>
        <p:txBody>
          <a:bodyPr/>
          <a:lstStyle>
            <a:lvl1pPr>
              <a:defRPr sz="4000"/>
            </a:lvl1pPr>
            <a:extLst/>
          </a:lstStyle>
          <a:p>
            <a:r>
              <a:rPr lang="ru-RU" smtClean="0"/>
              <a:t>Образец заголовка</a:t>
            </a:r>
            <a:endParaRPr lang="en-US"/>
          </a:p>
        </p:txBody>
      </p:sp>
      <p:sp>
        <p:nvSpPr>
          <p:cNvPr id="3" name="Текст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4" name="Текст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a:r>
              <a:rPr lang="ru-RU" smtClean="0"/>
              <a:t>Образец текста</a:t>
            </a:r>
          </a:p>
        </p:txBody>
      </p:sp>
      <p:sp>
        <p:nvSpPr>
          <p:cNvPr id="5" name="Содержимое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6" name="Содержимое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7" name="Дата 6"/>
          <p:cNvSpPr>
            <a:spLocks noGrp="1"/>
          </p:cNvSpPr>
          <p:nvPr>
            <p:ph type="dt" sz="half" idx="10"/>
          </p:nvPr>
        </p:nvSpPr>
        <p:spPr/>
        <p:txBody>
          <a:bodyPr/>
          <a:lstStyle>
            <a:lvl1pPr>
              <a:defRPr/>
            </a:lvl1pPr>
            <a:extLst/>
          </a:lstStyle>
          <a:p>
            <a:pPr>
              <a:defRPr/>
            </a:pPr>
            <a:fld id="{44F87A1F-CFB7-48C0-87FF-0DAF014C0B62}" type="datetimeFigureOut">
              <a:rPr lang="ru-RU"/>
              <a:pPr>
                <a:defRPr/>
              </a:pPr>
              <a:t>26.08.2016</a:t>
            </a:fld>
            <a:endParaRPr lang="ru-RU"/>
          </a:p>
        </p:txBody>
      </p:sp>
      <p:sp>
        <p:nvSpPr>
          <p:cNvPr id="18" name="Нижний колонтитул 7"/>
          <p:cNvSpPr>
            <a:spLocks noGrp="1"/>
          </p:cNvSpPr>
          <p:nvPr>
            <p:ph type="ftr" sz="quarter" idx="11"/>
          </p:nvPr>
        </p:nvSpPr>
        <p:spPr/>
        <p:txBody>
          <a:bodyPr/>
          <a:lstStyle>
            <a:lvl1pPr>
              <a:defRPr/>
            </a:lvl1pPr>
            <a:extLst/>
          </a:lstStyle>
          <a:p>
            <a:pPr>
              <a:defRPr/>
            </a:pPr>
            <a:endParaRPr lang="ru-RU"/>
          </a:p>
        </p:txBody>
      </p:sp>
      <p:sp>
        <p:nvSpPr>
          <p:cNvPr id="19" name="Номер слайда 8"/>
          <p:cNvSpPr>
            <a:spLocks noGrp="1"/>
          </p:cNvSpPr>
          <p:nvPr>
            <p:ph type="sldNum" sz="quarter" idx="12"/>
          </p:nvPr>
        </p:nvSpPr>
        <p:spPr/>
        <p:txBody>
          <a:bodyPr/>
          <a:lstStyle>
            <a:lvl1pPr>
              <a:defRPr/>
            </a:lvl1pPr>
            <a:extLst/>
          </a:lstStyle>
          <a:p>
            <a:pPr>
              <a:defRPr/>
            </a:pPr>
            <a:fld id="{53C8AF6E-63F6-4B6B-9EDB-01D17FD63E16}"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914400" y="512064"/>
            <a:ext cx="7772400" cy="914400"/>
          </a:xfrm>
        </p:spPr>
        <p:txBody>
          <a:bodyPr/>
          <a:lstStyle>
            <a:lvl1pPr>
              <a:defRPr sz="4000" cap="none" baseline="0"/>
            </a:lvl1pPr>
            <a:extLst/>
          </a:lstStyle>
          <a:p>
            <a:r>
              <a:rPr lang="ru-RU" smtClean="0"/>
              <a:t>Образец заголовка</a:t>
            </a:r>
            <a:endParaRPr lang="en-US"/>
          </a:p>
        </p:txBody>
      </p:sp>
      <p:sp>
        <p:nvSpPr>
          <p:cNvPr id="3" name="Дата 13"/>
          <p:cNvSpPr>
            <a:spLocks noGrp="1"/>
          </p:cNvSpPr>
          <p:nvPr>
            <p:ph type="dt" sz="half" idx="10"/>
          </p:nvPr>
        </p:nvSpPr>
        <p:spPr/>
        <p:txBody>
          <a:bodyPr/>
          <a:lstStyle>
            <a:lvl1pPr>
              <a:defRPr/>
            </a:lvl1pPr>
          </a:lstStyle>
          <a:p>
            <a:pPr>
              <a:defRPr/>
            </a:pPr>
            <a:fld id="{08DF3CE9-9AC5-4F89-893E-E77F93885E32}" type="datetimeFigureOut">
              <a:rPr lang="ru-RU"/>
              <a:pPr>
                <a:defRPr/>
              </a:pPr>
              <a:t>26.08.2016</a:t>
            </a:fld>
            <a:endParaRPr lang="ru-RU"/>
          </a:p>
        </p:txBody>
      </p:sp>
      <p:sp>
        <p:nvSpPr>
          <p:cNvPr id="4" name="Нижний колонтитул 2"/>
          <p:cNvSpPr>
            <a:spLocks noGrp="1"/>
          </p:cNvSpPr>
          <p:nvPr>
            <p:ph type="ftr" sz="quarter" idx="11"/>
          </p:nvPr>
        </p:nvSpPr>
        <p:spPr/>
        <p:txBody>
          <a:bodyPr/>
          <a:lstStyle>
            <a:lvl1pPr>
              <a:defRPr/>
            </a:lvl1pPr>
          </a:lstStyle>
          <a:p>
            <a:pPr>
              <a:defRPr/>
            </a:pPr>
            <a:endParaRPr lang="ru-RU"/>
          </a:p>
        </p:txBody>
      </p:sp>
      <p:sp>
        <p:nvSpPr>
          <p:cNvPr id="5" name="Номер слайда 22"/>
          <p:cNvSpPr>
            <a:spLocks noGrp="1"/>
          </p:cNvSpPr>
          <p:nvPr>
            <p:ph type="sldNum" sz="quarter" idx="12"/>
          </p:nvPr>
        </p:nvSpPr>
        <p:spPr/>
        <p:txBody>
          <a:bodyPr/>
          <a:lstStyle>
            <a:lvl1pPr>
              <a:defRPr/>
            </a:lvl1pPr>
          </a:lstStyle>
          <a:p>
            <a:pPr>
              <a:defRPr/>
            </a:pPr>
            <a:fld id="{30DBE652-5473-4BD8-9CDE-4F1106FF41E2}"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lvl1pPr>
              <a:defRPr/>
            </a:lvl1pPr>
            <a:extLst/>
          </a:lstStyle>
          <a:p>
            <a:pPr>
              <a:defRPr/>
            </a:pPr>
            <a:fld id="{5C383464-A75B-43DC-B9FC-0E01CB750C23}" type="datetimeFigureOut">
              <a:rPr lang="ru-RU"/>
              <a:pPr>
                <a:defRPr/>
              </a:pPr>
              <a:t>26.08.2016</a:t>
            </a:fld>
            <a:endParaRPr lang="ru-RU"/>
          </a:p>
        </p:txBody>
      </p:sp>
      <p:sp>
        <p:nvSpPr>
          <p:cNvPr id="3" name="Нижний колонтитул 2"/>
          <p:cNvSpPr>
            <a:spLocks noGrp="1"/>
          </p:cNvSpPr>
          <p:nvPr>
            <p:ph type="ftr" sz="quarter" idx="11"/>
          </p:nvPr>
        </p:nvSpPr>
        <p:spPr/>
        <p:txBody>
          <a:bodyPr/>
          <a:lstStyle>
            <a:lvl1pPr>
              <a:defRPr/>
            </a:lvl1pPr>
            <a:extLst/>
          </a:lstStyle>
          <a:p>
            <a:pPr>
              <a:defRPr/>
            </a:pPr>
            <a:endParaRPr lang="ru-RU"/>
          </a:p>
        </p:txBody>
      </p:sp>
      <p:sp>
        <p:nvSpPr>
          <p:cNvPr id="4" name="Номер слайда 3"/>
          <p:cNvSpPr>
            <a:spLocks noGrp="1"/>
          </p:cNvSpPr>
          <p:nvPr>
            <p:ph type="sldNum" sz="quarter" idx="12"/>
          </p:nvPr>
        </p:nvSpPr>
        <p:spPr/>
        <p:txBody>
          <a:bodyPr/>
          <a:lstStyle>
            <a:lvl1pPr>
              <a:defRPr/>
            </a:lvl1pPr>
            <a:extLst/>
          </a:lstStyle>
          <a:p>
            <a:pPr>
              <a:defRPr/>
            </a:pPr>
            <a:fld id="{7DBAA9A6-E067-4730-A376-47A70CC3F33C}"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5800" y="273050"/>
            <a:ext cx="8229600" cy="1162050"/>
          </a:xfrm>
        </p:spPr>
        <p:txBody>
          <a:bodyPr anchor="ctr"/>
          <a:lstStyle>
            <a:lvl1pPr algn="l">
              <a:buNone/>
              <a:defRPr sz="3600" b="0"/>
            </a:lvl1pPr>
            <a:extLst/>
          </a:lstStyle>
          <a:p>
            <a:r>
              <a:rPr lang="ru-RU" smtClean="0"/>
              <a:t>Образец заголовка</a:t>
            </a:r>
            <a:endParaRPr lang="en-US"/>
          </a:p>
        </p:txBody>
      </p:sp>
      <p:sp>
        <p:nvSpPr>
          <p:cNvPr id="3" name="Текст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a:r>
              <a:rPr lang="ru-RU" smtClean="0"/>
              <a:t>Образец текста</a:t>
            </a:r>
          </a:p>
        </p:txBody>
      </p:sp>
      <p:sp>
        <p:nvSpPr>
          <p:cNvPr id="4" name="Содержимое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Дата 13"/>
          <p:cNvSpPr>
            <a:spLocks noGrp="1"/>
          </p:cNvSpPr>
          <p:nvPr>
            <p:ph type="dt" sz="half" idx="10"/>
          </p:nvPr>
        </p:nvSpPr>
        <p:spPr/>
        <p:txBody>
          <a:bodyPr/>
          <a:lstStyle>
            <a:lvl1pPr>
              <a:defRPr/>
            </a:lvl1pPr>
          </a:lstStyle>
          <a:p>
            <a:pPr>
              <a:defRPr/>
            </a:pPr>
            <a:fld id="{3507D8EC-1730-4AA1-AA38-200E5C6DB55D}" type="datetimeFigureOut">
              <a:rPr lang="ru-RU"/>
              <a:pPr>
                <a:defRPr/>
              </a:pPr>
              <a:t>26.08.2016</a:t>
            </a:fld>
            <a:endParaRPr lang="ru-RU"/>
          </a:p>
        </p:txBody>
      </p:sp>
      <p:sp>
        <p:nvSpPr>
          <p:cNvPr id="6" name="Нижний колонтитул 2"/>
          <p:cNvSpPr>
            <a:spLocks noGrp="1"/>
          </p:cNvSpPr>
          <p:nvPr>
            <p:ph type="ftr" sz="quarter" idx="11"/>
          </p:nvPr>
        </p:nvSpPr>
        <p:spPr/>
        <p:txBody>
          <a:bodyPr/>
          <a:lstStyle>
            <a:lvl1pPr>
              <a:defRPr/>
            </a:lvl1pPr>
          </a:lstStyle>
          <a:p>
            <a:pPr>
              <a:defRPr/>
            </a:pPr>
            <a:endParaRPr lang="ru-RU"/>
          </a:p>
        </p:txBody>
      </p:sp>
      <p:sp>
        <p:nvSpPr>
          <p:cNvPr id="7" name="Номер слайда 22"/>
          <p:cNvSpPr>
            <a:spLocks noGrp="1"/>
          </p:cNvSpPr>
          <p:nvPr>
            <p:ph type="sldNum" sz="quarter" idx="12"/>
          </p:nvPr>
        </p:nvSpPr>
        <p:spPr/>
        <p:txBody>
          <a:bodyPr/>
          <a:lstStyle>
            <a:lvl1pPr>
              <a:defRPr/>
            </a:lvl1pPr>
          </a:lstStyle>
          <a:p>
            <a:pPr>
              <a:defRPr/>
            </a:pPr>
            <a:fld id="{35A3F909-19DD-4844-9CB6-2210A546C301}"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5" name="Прямоугольник 17"/>
          <p:cNvSpPr/>
          <p:nvPr/>
        </p:nvSpPr>
        <p:spPr>
          <a:xfrm>
            <a:off x="368300" y="0"/>
            <a:ext cx="8777288" cy="1878013"/>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cxnSp>
        <p:nvCxnSpPr>
          <p:cNvPr id="6" name="Прямая соединительная линия 18"/>
          <p:cNvCxnSpPr/>
          <p:nvPr/>
        </p:nvCxnSpPr>
        <p:spPr>
          <a:xfrm flipV="1">
            <a:off x="363538" y="1884363"/>
            <a:ext cx="8782050"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7" name="Группа 19"/>
          <p:cNvGrpSpPr>
            <a:grpSpLocks/>
          </p:cNvGrpSpPr>
          <p:nvPr/>
        </p:nvGrpSpPr>
        <p:grpSpPr bwMode="auto">
          <a:xfrm rot="5400000">
            <a:off x="8515351" y="1219200"/>
            <a:ext cx="131762" cy="128587"/>
            <a:chOff x="6668087" y="1297746"/>
            <a:chExt cx="161840" cy="156602"/>
          </a:xfrm>
        </p:grpSpPr>
        <p:cxnSp>
          <p:nvCxnSpPr>
            <p:cNvPr id="8" name="Прямая соединительная линия 20"/>
            <p:cNvCxnSpPr/>
            <p:nvPr/>
          </p:nvCxnSpPr>
          <p:spPr>
            <a:xfrm rot="16200000">
              <a:off x="6663593" y="1300308"/>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Прямая соединительная линия 23"/>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Прямая соединительная линия 24"/>
            <p:cNvCxnSpPr/>
            <p:nvPr/>
          </p:nvCxnSpPr>
          <p:spPr>
            <a:xfrm rot="5400000" flipH="1">
              <a:off x="6744513" y="1299332"/>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1" name="Группа 25"/>
          <p:cNvGrpSpPr>
            <a:grpSpLocks/>
          </p:cNvGrpSpPr>
          <p:nvPr/>
        </p:nvGrpSpPr>
        <p:grpSpPr bwMode="auto">
          <a:xfrm rot="5400000">
            <a:off x="8667751" y="1371600"/>
            <a:ext cx="131762" cy="128587"/>
            <a:chOff x="6668087" y="1297746"/>
            <a:chExt cx="161840" cy="156602"/>
          </a:xfrm>
        </p:grpSpPr>
        <p:cxnSp>
          <p:nvCxnSpPr>
            <p:cNvPr id="12" name="Прямая соединительная линия 26"/>
            <p:cNvCxnSpPr/>
            <p:nvPr/>
          </p:nvCxnSpPr>
          <p:spPr>
            <a:xfrm rot="16200000">
              <a:off x="6663593" y="1300308"/>
              <a:ext cx="88935"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Прямая соединительная линия 27"/>
            <p:cNvCxnSpPr/>
            <p:nvPr/>
          </p:nvCxnSpPr>
          <p:spPr>
            <a:xfrm rot="16200000" flipV="1">
              <a:off x="6685198" y="1391515"/>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4" name="Прямая соединительная линия 28"/>
            <p:cNvCxnSpPr/>
            <p:nvPr/>
          </p:nvCxnSpPr>
          <p:spPr>
            <a:xfrm rot="5400000" flipH="1">
              <a:off x="6744513" y="1299332"/>
              <a:ext cx="88935"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5" name="Группа 29"/>
          <p:cNvGrpSpPr>
            <a:grpSpLocks/>
          </p:cNvGrpSpPr>
          <p:nvPr/>
        </p:nvGrpSpPr>
        <p:grpSpPr bwMode="auto">
          <a:xfrm rot="5400000">
            <a:off x="8320087" y="1474788"/>
            <a:ext cx="131763" cy="128588"/>
            <a:chOff x="6668087" y="1297746"/>
            <a:chExt cx="161840" cy="156602"/>
          </a:xfrm>
        </p:grpSpPr>
        <p:cxnSp>
          <p:nvCxnSpPr>
            <p:cNvPr id="16" name="Прямая соединительная линия 30"/>
            <p:cNvCxnSpPr/>
            <p:nvPr/>
          </p:nvCxnSpPr>
          <p:spPr>
            <a:xfrm rot="16200000">
              <a:off x="6663592" y="1300307"/>
              <a:ext cx="88934" cy="7994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Прямая соединительная линия 31"/>
            <p:cNvCxnSpPr/>
            <p:nvPr/>
          </p:nvCxnSpPr>
          <p:spPr>
            <a:xfrm rot="16200000" flipV="1">
              <a:off x="6685198" y="1391513"/>
              <a:ext cx="125668" cy="0"/>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8" name="Прямая соединительная линия 32"/>
            <p:cNvCxnSpPr/>
            <p:nvPr/>
          </p:nvCxnSpPr>
          <p:spPr>
            <a:xfrm rot="5400000" flipH="1">
              <a:off x="6744512" y="1299332"/>
              <a:ext cx="88934" cy="81895"/>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Заголовок 1"/>
          <p:cNvSpPr>
            <a:spLocks noGrp="1"/>
          </p:cNvSpPr>
          <p:nvPr>
            <p:ph type="title"/>
          </p:nvPr>
        </p:nvSpPr>
        <p:spPr bwMode="grayWhite">
          <a:xfrm>
            <a:off x="914400" y="441251"/>
            <a:ext cx="6858000" cy="701749"/>
          </a:xfrm>
        </p:spPr>
        <p:txBody>
          <a:bodyPr anchor="b"/>
          <a:lstStyle>
            <a:lvl1pPr algn="l">
              <a:buNone/>
              <a:defRPr sz="2100" b="0"/>
            </a:lvl1pPr>
            <a:extLst/>
          </a:lstStyle>
          <a:p>
            <a:r>
              <a:rPr lang="ru-RU" smtClean="0"/>
              <a:t>Образец заголовка</a:t>
            </a:r>
            <a:endParaRPr lang="en-US"/>
          </a:p>
        </p:txBody>
      </p:sp>
      <p:sp>
        <p:nvSpPr>
          <p:cNvPr id="3" name="Рисунок 2"/>
          <p:cNvSpPr>
            <a:spLocks noGrp="1"/>
          </p:cNvSpPr>
          <p:nvPr>
            <p:ph type="pic" idx="1"/>
          </p:nvPr>
        </p:nvSpPr>
        <p:spPr>
          <a:xfrm>
            <a:off x="368032" y="1893781"/>
            <a:ext cx="8778240" cy="4960144"/>
          </a:xfrm>
          <a:solidFill>
            <a:schemeClr val="bg2"/>
          </a:solidFill>
        </p:spPr>
        <p:txBody>
          <a:bodyPr>
            <a:normAutofit/>
          </a:bodyPr>
          <a:lstStyle>
            <a:lvl1pPr marL="0" indent="0">
              <a:buNone/>
              <a:defRPr sz="3200"/>
            </a:lvl1pPr>
            <a:extLst/>
          </a:lstStyle>
          <a:p>
            <a:pPr lvl="0"/>
            <a:r>
              <a:rPr lang="ru-RU" noProof="0" smtClean="0"/>
              <a:t>Вставка рисунка</a:t>
            </a:r>
            <a:endParaRPr lang="en-US" noProof="0"/>
          </a:p>
        </p:txBody>
      </p:sp>
      <p:sp>
        <p:nvSpPr>
          <p:cNvPr id="4" name="Текст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a:r>
              <a:rPr lang="ru-RU" smtClean="0"/>
              <a:t>Образец текста</a:t>
            </a:r>
          </a:p>
        </p:txBody>
      </p:sp>
      <p:sp>
        <p:nvSpPr>
          <p:cNvPr id="19" name="Дата 4"/>
          <p:cNvSpPr>
            <a:spLocks noGrp="1"/>
          </p:cNvSpPr>
          <p:nvPr>
            <p:ph type="dt" sz="half" idx="10"/>
          </p:nvPr>
        </p:nvSpPr>
        <p:spPr>
          <a:xfrm>
            <a:off x="6477000" y="55563"/>
            <a:ext cx="2133600" cy="365125"/>
          </a:xfrm>
        </p:spPr>
        <p:txBody>
          <a:bodyPr/>
          <a:lstStyle>
            <a:lvl1pPr>
              <a:defRPr/>
            </a:lvl1pPr>
            <a:extLst/>
          </a:lstStyle>
          <a:p>
            <a:pPr>
              <a:defRPr/>
            </a:pPr>
            <a:fld id="{8A98E59C-A6A5-4630-8143-C0D865CCD5F3}" type="datetimeFigureOut">
              <a:rPr lang="ru-RU"/>
              <a:pPr>
                <a:defRPr/>
              </a:pPr>
              <a:t>26.08.2016</a:t>
            </a:fld>
            <a:endParaRPr lang="ru-RU"/>
          </a:p>
        </p:txBody>
      </p:sp>
      <p:sp>
        <p:nvSpPr>
          <p:cNvPr id="20" name="Нижний колонтитул 5"/>
          <p:cNvSpPr>
            <a:spLocks noGrp="1"/>
          </p:cNvSpPr>
          <p:nvPr>
            <p:ph type="ftr" sz="quarter" idx="11"/>
          </p:nvPr>
        </p:nvSpPr>
        <p:spPr>
          <a:xfrm>
            <a:off x="914400" y="55563"/>
            <a:ext cx="5562600" cy="365125"/>
          </a:xfrm>
        </p:spPr>
        <p:txBody>
          <a:bodyPr/>
          <a:lstStyle>
            <a:lvl1pPr>
              <a:defRPr/>
            </a:lvl1pPr>
            <a:extLst/>
          </a:lstStyle>
          <a:p>
            <a:pPr>
              <a:defRPr/>
            </a:pPr>
            <a:endParaRPr lang="ru-RU"/>
          </a:p>
        </p:txBody>
      </p:sp>
      <p:sp>
        <p:nvSpPr>
          <p:cNvPr id="21" name="Номер слайда 6"/>
          <p:cNvSpPr>
            <a:spLocks noGrp="1"/>
          </p:cNvSpPr>
          <p:nvPr>
            <p:ph type="sldNum" sz="quarter" idx="12"/>
          </p:nvPr>
        </p:nvSpPr>
        <p:spPr>
          <a:xfrm>
            <a:off x="8610600" y="55563"/>
            <a:ext cx="457200" cy="365125"/>
          </a:xfrm>
        </p:spPr>
        <p:txBody>
          <a:bodyPr/>
          <a:lstStyle>
            <a:lvl1pPr>
              <a:defRPr/>
            </a:lvl1pPr>
            <a:extLst/>
          </a:lstStyle>
          <a:p>
            <a:pPr>
              <a:defRPr/>
            </a:pPr>
            <a:fld id="{CEB14BAC-07AF-4C43-9803-5B89BFA12CEF}"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Прямоугольник 6"/>
          <p:cNvSpPr/>
          <p:nvPr/>
        </p:nvSpPr>
        <p:spPr>
          <a:xfrm>
            <a:off x="0" y="0"/>
            <a:ext cx="365125" cy="6854825"/>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8" name="Прямоугольник 7"/>
          <p:cNvSpPr/>
          <p:nvPr/>
        </p:nvSpPr>
        <p:spPr>
          <a:xfrm>
            <a:off x="255588" y="5046663"/>
            <a:ext cx="73025" cy="1692275"/>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9" name="Прямоугольник 8"/>
          <p:cNvSpPr/>
          <p:nvPr/>
        </p:nvSpPr>
        <p:spPr>
          <a:xfrm>
            <a:off x="255588" y="4797425"/>
            <a:ext cx="73025"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0" name="Прямоугольник 9"/>
          <p:cNvSpPr/>
          <p:nvPr/>
        </p:nvSpPr>
        <p:spPr>
          <a:xfrm>
            <a:off x="255588" y="4637088"/>
            <a:ext cx="73025" cy="138112"/>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1" name="Прямоугольник 10"/>
          <p:cNvSpPr/>
          <p:nvPr/>
        </p:nvSpPr>
        <p:spPr>
          <a:xfrm>
            <a:off x="255588" y="4541838"/>
            <a:ext cx="73025" cy="7461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2" name="Прямоугольник 11"/>
          <p:cNvSpPr/>
          <p:nvPr/>
        </p:nvSpPr>
        <p:spPr>
          <a:xfrm>
            <a:off x="309563" y="681038"/>
            <a:ext cx="46037"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5" name="Прямоугольник 14"/>
          <p:cNvSpPr/>
          <p:nvPr/>
        </p:nvSpPr>
        <p:spPr>
          <a:xfrm>
            <a:off x="268288" y="681038"/>
            <a:ext cx="2857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16" name="Прямоугольник 15"/>
          <p:cNvSpPr/>
          <p:nvPr/>
        </p:nvSpPr>
        <p:spPr>
          <a:xfrm>
            <a:off x="249238" y="681038"/>
            <a:ext cx="9525"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a:p>
        </p:txBody>
      </p:sp>
      <p:sp>
        <p:nvSpPr>
          <p:cNvPr id="17" name="Прямоугольник 16"/>
          <p:cNvSpPr/>
          <p:nvPr/>
        </p:nvSpPr>
        <p:spPr>
          <a:xfrm>
            <a:off x="222250" y="681038"/>
            <a:ext cx="7938" cy="365125"/>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fontAlgn="auto">
              <a:spcBef>
                <a:spcPts val="0"/>
              </a:spcBef>
              <a:spcAft>
                <a:spcPts val="0"/>
              </a:spcAft>
              <a:defRPr/>
            </a:pPr>
            <a:endParaRPr lang="en-US" dirty="0"/>
          </a:p>
        </p:txBody>
      </p:sp>
      <p:sp>
        <p:nvSpPr>
          <p:cNvPr id="22" name="Заголовок 21"/>
          <p:cNvSpPr>
            <a:spLocks noGrp="1"/>
          </p:cNvSpPr>
          <p:nvPr>
            <p:ph type="title"/>
          </p:nvPr>
        </p:nvSpPr>
        <p:spPr>
          <a:xfrm>
            <a:off x="914400" y="512763"/>
            <a:ext cx="7772400" cy="914400"/>
          </a:xfrm>
          <a:prstGeom prst="rect">
            <a:avLst/>
          </a:prstGeom>
        </p:spPr>
        <p:txBody>
          <a:bodyPr vert="horz" anchor="t">
            <a:noAutofit/>
          </a:bodyPr>
          <a:lstStyle>
            <a:extLst/>
          </a:lstStyle>
          <a:p>
            <a:r>
              <a:rPr lang="ru-RU" smtClean="0"/>
              <a:t>Образец заголовка</a:t>
            </a:r>
            <a:endParaRPr lang="en-US"/>
          </a:p>
        </p:txBody>
      </p:sp>
      <p:sp>
        <p:nvSpPr>
          <p:cNvPr id="1036" name="Текст 12"/>
          <p:cNvSpPr>
            <a:spLocks noGrp="1"/>
          </p:cNvSpPr>
          <p:nvPr>
            <p:ph type="body" idx="1"/>
          </p:nvPr>
        </p:nvSpPr>
        <p:spPr bwMode="auto">
          <a:xfrm>
            <a:off x="914400" y="178435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
        <p:nvSpPr>
          <p:cNvPr id="14" name="Дата 13"/>
          <p:cNvSpPr>
            <a:spLocks noGrp="1"/>
          </p:cNvSpPr>
          <p:nvPr>
            <p:ph type="dt" sz="half" idx="2"/>
          </p:nvPr>
        </p:nvSpPr>
        <p:spPr>
          <a:xfrm>
            <a:off x="6477000" y="6416675"/>
            <a:ext cx="2133600" cy="365125"/>
          </a:xfrm>
          <a:prstGeom prst="rect">
            <a:avLst/>
          </a:prstGeom>
        </p:spPr>
        <p:txBody>
          <a:bodyPr vert="horz" anchor="b"/>
          <a:lstStyle>
            <a:lvl1pPr algn="l" eaLnBrk="1" fontAlgn="auto" latinLnBrk="0" hangingPunct="1">
              <a:spcBef>
                <a:spcPts val="0"/>
              </a:spcBef>
              <a:spcAft>
                <a:spcPts val="0"/>
              </a:spcAft>
              <a:defRPr kumimoji="0" sz="1100" smtClean="0">
                <a:solidFill>
                  <a:schemeClr val="tx2"/>
                </a:solidFill>
                <a:latin typeface="+mn-lt"/>
              </a:defRPr>
            </a:lvl1pPr>
            <a:extLst/>
          </a:lstStyle>
          <a:p>
            <a:pPr>
              <a:defRPr/>
            </a:pPr>
            <a:fld id="{7E38D9F4-37E3-4635-AED4-84A7D50618AF}" type="datetimeFigureOut">
              <a:rPr lang="ru-RU"/>
              <a:pPr>
                <a:defRPr/>
              </a:pPr>
              <a:t>26.08.2016</a:t>
            </a:fld>
            <a:endParaRPr lang="ru-RU"/>
          </a:p>
        </p:txBody>
      </p:sp>
      <p:sp>
        <p:nvSpPr>
          <p:cNvPr id="3" name="Нижний колонтитул 2"/>
          <p:cNvSpPr>
            <a:spLocks noGrp="1"/>
          </p:cNvSpPr>
          <p:nvPr>
            <p:ph type="ftr" sz="quarter" idx="3"/>
          </p:nvPr>
        </p:nvSpPr>
        <p:spPr>
          <a:xfrm>
            <a:off x="914400" y="6416675"/>
            <a:ext cx="5562600" cy="365125"/>
          </a:xfrm>
          <a:prstGeom prst="rect">
            <a:avLst/>
          </a:prstGeom>
        </p:spPr>
        <p:txBody>
          <a:bodyPr vert="horz" anchor="b"/>
          <a:lstStyle>
            <a:lvl1pPr algn="r" eaLnBrk="1" fontAlgn="auto" latinLnBrk="0" hangingPunct="1">
              <a:spcBef>
                <a:spcPts val="0"/>
              </a:spcBef>
              <a:spcAft>
                <a:spcPts val="0"/>
              </a:spcAft>
              <a:defRPr kumimoji="0" sz="1100">
                <a:solidFill>
                  <a:schemeClr val="tx2"/>
                </a:solidFill>
                <a:latin typeface="+mn-lt"/>
              </a:defRPr>
            </a:lvl1pPr>
            <a:extLst/>
          </a:lstStyle>
          <a:p>
            <a:pPr>
              <a:defRPr/>
            </a:pPr>
            <a:endParaRPr lang="ru-RU"/>
          </a:p>
        </p:txBody>
      </p:sp>
      <p:sp>
        <p:nvSpPr>
          <p:cNvPr id="23" name="Номер слайда 22"/>
          <p:cNvSpPr>
            <a:spLocks noGrp="1"/>
          </p:cNvSpPr>
          <p:nvPr>
            <p:ph type="sldNum" sz="quarter" idx="4"/>
          </p:nvPr>
        </p:nvSpPr>
        <p:spPr>
          <a:xfrm>
            <a:off x="8610600" y="6416675"/>
            <a:ext cx="457200" cy="365125"/>
          </a:xfrm>
          <a:prstGeom prst="rect">
            <a:avLst/>
          </a:prstGeom>
        </p:spPr>
        <p:txBody>
          <a:bodyPr vert="horz" anchor="b"/>
          <a:lstStyle>
            <a:lvl1pPr algn="l" eaLnBrk="1" fontAlgn="auto" latinLnBrk="0" hangingPunct="1">
              <a:spcBef>
                <a:spcPts val="0"/>
              </a:spcBef>
              <a:spcAft>
                <a:spcPts val="0"/>
              </a:spcAft>
              <a:defRPr kumimoji="0" sz="1200" smtClean="0">
                <a:solidFill>
                  <a:schemeClr val="tx2"/>
                </a:solidFill>
                <a:latin typeface="+mn-lt"/>
              </a:defRPr>
            </a:lvl1pPr>
            <a:extLst/>
          </a:lstStyle>
          <a:p>
            <a:pPr>
              <a:defRPr/>
            </a:pPr>
            <a:fld id="{298AEF76-779B-4585-AC95-D2586E548344}" type="slidenum">
              <a:rPr lang="ru-RU"/>
              <a:pPr>
                <a:defRPr/>
              </a:pPr>
              <a:t>‹#›</a:t>
            </a:fld>
            <a:endParaRPr lang="ru-RU"/>
          </a:p>
        </p:txBody>
      </p:sp>
    </p:spTree>
  </p:cSld>
  <p:clrMap bg1="dk1" tx1="lt1" bg2="dk2" tx2="lt2" accent1="accent1" accent2="accent2" accent3="accent3" accent4="accent4" accent5="accent5" accent6="accent6" hlink="hlink" folHlink="folHlink"/>
  <p:sldLayoutIdLst>
    <p:sldLayoutId id="2147483719" r:id="rId1"/>
    <p:sldLayoutId id="2147483714" r:id="rId2"/>
    <p:sldLayoutId id="2147483720" r:id="rId3"/>
    <p:sldLayoutId id="2147483721" r:id="rId4"/>
    <p:sldLayoutId id="2147483722" r:id="rId5"/>
    <p:sldLayoutId id="2147483715" r:id="rId6"/>
    <p:sldLayoutId id="2147483723" r:id="rId7"/>
    <p:sldLayoutId id="2147483716" r:id="rId8"/>
    <p:sldLayoutId id="2147483724" r:id="rId9"/>
    <p:sldLayoutId id="2147483717" r:id="rId10"/>
    <p:sldLayoutId id="2147483718" r:id="rId11"/>
  </p:sldLayoutIdLst>
  <p:txStyles>
    <p:titleStyle>
      <a:lvl1pPr algn="l" rtl="0" fontAlgn="base">
        <a:spcBef>
          <a:spcPct val="0"/>
        </a:spcBef>
        <a:spcAft>
          <a:spcPct val="0"/>
        </a:spcAft>
        <a:defRPr sz="4000" kern="1200" spc="-100">
          <a:solidFill>
            <a:srgbClr val="C1EEFF"/>
          </a:solidFill>
          <a:latin typeface="+mj-lt"/>
          <a:ea typeface="+mj-ea"/>
          <a:cs typeface="+mj-cs"/>
        </a:defRPr>
      </a:lvl1pPr>
      <a:lvl2pPr algn="l" rtl="0" fontAlgn="base">
        <a:spcBef>
          <a:spcPct val="0"/>
        </a:spcBef>
        <a:spcAft>
          <a:spcPct val="0"/>
        </a:spcAft>
        <a:defRPr sz="4000">
          <a:solidFill>
            <a:srgbClr val="C1EEFF"/>
          </a:solidFill>
          <a:latin typeface="Consolas" pitchFamily="49" charset="0"/>
        </a:defRPr>
      </a:lvl2pPr>
      <a:lvl3pPr algn="l" rtl="0" fontAlgn="base">
        <a:spcBef>
          <a:spcPct val="0"/>
        </a:spcBef>
        <a:spcAft>
          <a:spcPct val="0"/>
        </a:spcAft>
        <a:defRPr sz="4000">
          <a:solidFill>
            <a:srgbClr val="C1EEFF"/>
          </a:solidFill>
          <a:latin typeface="Consolas" pitchFamily="49" charset="0"/>
        </a:defRPr>
      </a:lvl3pPr>
      <a:lvl4pPr algn="l" rtl="0" fontAlgn="base">
        <a:spcBef>
          <a:spcPct val="0"/>
        </a:spcBef>
        <a:spcAft>
          <a:spcPct val="0"/>
        </a:spcAft>
        <a:defRPr sz="4000">
          <a:solidFill>
            <a:srgbClr val="C1EEFF"/>
          </a:solidFill>
          <a:latin typeface="Consolas" pitchFamily="49" charset="0"/>
        </a:defRPr>
      </a:lvl4pPr>
      <a:lvl5pPr algn="l" rtl="0" fontAlgn="base">
        <a:spcBef>
          <a:spcPct val="0"/>
        </a:spcBef>
        <a:spcAft>
          <a:spcPct val="0"/>
        </a:spcAft>
        <a:defRPr sz="4000">
          <a:solidFill>
            <a:srgbClr val="C1EEFF"/>
          </a:solidFill>
          <a:latin typeface="Consolas" pitchFamily="49" charset="0"/>
        </a:defRPr>
      </a:lvl5pPr>
      <a:lvl6pPr marL="457200" algn="l" rtl="0" fontAlgn="base">
        <a:spcBef>
          <a:spcPct val="0"/>
        </a:spcBef>
        <a:spcAft>
          <a:spcPct val="0"/>
        </a:spcAft>
        <a:defRPr sz="4000">
          <a:solidFill>
            <a:srgbClr val="C1EEFF"/>
          </a:solidFill>
          <a:latin typeface="Consolas" pitchFamily="49" charset="0"/>
        </a:defRPr>
      </a:lvl6pPr>
      <a:lvl7pPr marL="914400" algn="l" rtl="0" fontAlgn="base">
        <a:spcBef>
          <a:spcPct val="0"/>
        </a:spcBef>
        <a:spcAft>
          <a:spcPct val="0"/>
        </a:spcAft>
        <a:defRPr sz="4000">
          <a:solidFill>
            <a:srgbClr val="C1EEFF"/>
          </a:solidFill>
          <a:latin typeface="Consolas" pitchFamily="49" charset="0"/>
        </a:defRPr>
      </a:lvl7pPr>
      <a:lvl8pPr marL="1371600" algn="l" rtl="0" fontAlgn="base">
        <a:spcBef>
          <a:spcPct val="0"/>
        </a:spcBef>
        <a:spcAft>
          <a:spcPct val="0"/>
        </a:spcAft>
        <a:defRPr sz="4000">
          <a:solidFill>
            <a:srgbClr val="C1EEFF"/>
          </a:solidFill>
          <a:latin typeface="Consolas" pitchFamily="49" charset="0"/>
        </a:defRPr>
      </a:lvl8pPr>
      <a:lvl9pPr marL="1828800" algn="l" rtl="0" fontAlgn="base">
        <a:spcBef>
          <a:spcPct val="0"/>
        </a:spcBef>
        <a:spcAft>
          <a:spcPct val="0"/>
        </a:spcAft>
        <a:defRPr sz="4000">
          <a:solidFill>
            <a:srgbClr val="C1EEFF"/>
          </a:solidFill>
          <a:latin typeface="Consolas" pitchFamily="49" charset="0"/>
        </a:defRPr>
      </a:lvl9pPr>
      <a:extLst/>
    </p:titleStyle>
    <p:bodyStyle>
      <a:lvl1pPr marL="411163" indent="-342900" algn="l" rtl="0" fontAlgn="base">
        <a:spcBef>
          <a:spcPts val="700"/>
        </a:spcBef>
        <a:spcAft>
          <a:spcPct val="0"/>
        </a:spcAft>
        <a:buClr>
          <a:schemeClr val="tx2"/>
        </a:buClr>
        <a:buSzPct val="95000"/>
        <a:buFont typeface="Wingdings" pitchFamily="2" charset="2"/>
        <a:buChar char=""/>
        <a:defRPr sz="3000" kern="1200">
          <a:solidFill>
            <a:schemeClr val="tx1"/>
          </a:solidFill>
          <a:latin typeface="+mn-lt"/>
          <a:ea typeface="+mn-ea"/>
          <a:cs typeface="+mn-cs"/>
        </a:defRPr>
      </a:lvl1pPr>
      <a:lvl2pPr marL="739775" indent="-285750" algn="l" rtl="0" fontAlgn="base">
        <a:spcBef>
          <a:spcPct val="20000"/>
        </a:spcBef>
        <a:spcAft>
          <a:spcPct val="0"/>
        </a:spcAft>
        <a:buClr>
          <a:schemeClr val="accent2"/>
        </a:buClr>
        <a:buSzPct val="90000"/>
        <a:buFont typeface="Wingdings" pitchFamily="2" charset="2"/>
        <a:buChar char=""/>
        <a:defRPr sz="2600" kern="1200">
          <a:solidFill>
            <a:schemeClr val="tx1"/>
          </a:solidFill>
          <a:latin typeface="+mn-lt"/>
          <a:ea typeface="+mn-ea"/>
          <a:cs typeface="+mn-cs"/>
        </a:defRPr>
      </a:lvl2pPr>
      <a:lvl3pPr marL="995363" indent="-228600" algn="l" rtl="0" fontAlgn="base">
        <a:spcBef>
          <a:spcPct val="20000"/>
        </a:spcBef>
        <a:spcAft>
          <a:spcPct val="0"/>
        </a:spcAft>
        <a:buClr>
          <a:schemeClr val="accent2"/>
        </a:buClr>
        <a:buFont typeface="Wingdings 2" pitchFamily="18" charset="2"/>
        <a:buChar char=""/>
        <a:defRPr sz="2400" kern="1200">
          <a:solidFill>
            <a:schemeClr val="tx1"/>
          </a:solidFill>
          <a:latin typeface="+mn-lt"/>
          <a:ea typeface="+mn-ea"/>
          <a:cs typeface="+mn-cs"/>
        </a:defRPr>
      </a:lvl3pPr>
      <a:lvl4pPr marL="1260475" indent="-228600" algn="l" rtl="0" fontAlgn="base">
        <a:spcBef>
          <a:spcPct val="20000"/>
        </a:spcBef>
        <a:spcAft>
          <a:spcPct val="0"/>
        </a:spcAft>
        <a:buClr>
          <a:srgbClr val="FEB80A"/>
        </a:buClr>
        <a:buFont typeface="Wingdings 3" pitchFamily="18" charset="2"/>
        <a:buChar char=""/>
        <a:defRPr sz="2200" kern="1200">
          <a:solidFill>
            <a:schemeClr val="tx1"/>
          </a:solidFill>
          <a:latin typeface="+mn-lt"/>
          <a:ea typeface="+mn-ea"/>
          <a:cs typeface="+mn-cs"/>
        </a:defRPr>
      </a:lvl4pPr>
      <a:lvl5pPr marL="1481138" indent="-209550" algn="l" rtl="0" fontAlgn="base">
        <a:spcBef>
          <a:spcPct val="20000"/>
        </a:spcBef>
        <a:spcAft>
          <a:spcPct val="0"/>
        </a:spcAft>
        <a:buClr>
          <a:srgbClr val="FEB80A"/>
        </a:buClr>
        <a:buFont typeface="Wingdings 2" pitchFamily="18" charset="2"/>
        <a:buChar char=""/>
        <a:defRPr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image" Target="../media/image10.jpe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image" Target="../media/image12.jpe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pPr fontAlgn="auto">
              <a:spcAft>
                <a:spcPts val="0"/>
              </a:spcAft>
              <a:defRPr/>
            </a:pPr>
            <a:r>
              <a:rPr lang="ru-RU" dirty="0" smtClean="0">
                <a:solidFill>
                  <a:schemeClr val="tx2">
                    <a:satMod val="200000"/>
                  </a:schemeClr>
                </a:solidFill>
              </a:rPr>
              <a:t>Политические партии США</a:t>
            </a:r>
            <a:endParaRPr lang="ru-RU" dirty="0">
              <a:solidFill>
                <a:schemeClr val="tx2">
                  <a:satMod val="200000"/>
                </a:schemeClr>
              </a:solidFill>
            </a:endParaRPr>
          </a:p>
        </p:txBody>
      </p:sp>
      <p:sp>
        <p:nvSpPr>
          <p:cNvPr id="8195" name="Подзаголовок 2"/>
          <p:cNvSpPr>
            <a:spLocks noGrp="1"/>
          </p:cNvSpPr>
          <p:nvPr>
            <p:ph type="subTitle" idx="1"/>
          </p:nvPr>
        </p:nvSpPr>
        <p:spPr>
          <a:xfrm>
            <a:off x="914400" y="2835275"/>
            <a:ext cx="7772400" cy="1508125"/>
          </a:xfrm>
        </p:spPr>
        <p:txBody>
          <a:bodyPr/>
          <a:lstStyle/>
          <a:p>
            <a:pPr algn="ctr">
              <a:spcBef>
                <a:spcPct val="0"/>
              </a:spcBef>
            </a:pPr>
            <a:r>
              <a:rPr lang="ru-RU" smtClean="0"/>
              <a:t>                                                                     выполнила: Ким Татьяна,</a:t>
            </a:r>
          </a:p>
          <a:p>
            <a:pPr algn="r">
              <a:spcBef>
                <a:spcPct val="0"/>
              </a:spcBef>
            </a:pPr>
            <a:r>
              <a:rPr lang="ru-RU" smtClean="0"/>
              <a:t>студентка 2 курса, ФМО, 211 гр.</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4825" y="512763"/>
            <a:ext cx="7772400" cy="914400"/>
          </a:xfrm>
        </p:spPr>
        <p:txBody>
          <a:bodyPr/>
          <a:lstStyle/>
          <a:p>
            <a:pPr fontAlgn="auto">
              <a:spcAft>
                <a:spcPts val="0"/>
              </a:spcAft>
              <a:defRPr/>
            </a:pPr>
            <a:r>
              <a:rPr lang="ru-RU" sz="3200" dirty="0" smtClean="0">
                <a:solidFill>
                  <a:schemeClr val="tx2">
                    <a:satMod val="200000"/>
                  </a:schemeClr>
                </a:solidFill>
              </a:rPr>
              <a:t>Джеймс Картер (демократическая)</a:t>
            </a:r>
            <a:br>
              <a:rPr lang="ru-RU" sz="3200" dirty="0" smtClean="0">
                <a:solidFill>
                  <a:schemeClr val="tx2">
                    <a:satMod val="200000"/>
                  </a:schemeClr>
                </a:solidFill>
              </a:rPr>
            </a:br>
            <a:r>
              <a:rPr lang="ru-RU" sz="3200" dirty="0" smtClean="0">
                <a:solidFill>
                  <a:schemeClr val="tx2">
                    <a:satMod val="200000"/>
                  </a:schemeClr>
                </a:solidFill>
              </a:rPr>
              <a:t>Рональд Рейган (республиканская)</a:t>
            </a:r>
            <a:br>
              <a:rPr lang="ru-RU" sz="3200" dirty="0" smtClean="0">
                <a:solidFill>
                  <a:schemeClr val="tx2">
                    <a:satMod val="200000"/>
                  </a:schemeClr>
                </a:solidFill>
              </a:rPr>
            </a:br>
            <a:endParaRPr lang="ru-RU" sz="3200" dirty="0">
              <a:solidFill>
                <a:schemeClr val="tx2">
                  <a:satMod val="200000"/>
                </a:schemeClr>
              </a:solidFill>
            </a:endParaRPr>
          </a:p>
        </p:txBody>
      </p:sp>
      <p:sp>
        <p:nvSpPr>
          <p:cNvPr id="17411" name="Текст 2"/>
          <p:cNvSpPr>
            <a:spLocks noGrp="1"/>
          </p:cNvSpPr>
          <p:nvPr>
            <p:ph type="body" idx="1"/>
          </p:nvPr>
        </p:nvSpPr>
        <p:spPr>
          <a:xfrm>
            <a:off x="457200" y="1809750"/>
            <a:ext cx="4040188" cy="639763"/>
          </a:xfrm>
        </p:spPr>
        <p:txBody>
          <a:bodyPr/>
          <a:lstStyle/>
          <a:p>
            <a:pPr marL="73025"/>
            <a:r>
              <a:rPr lang="ru-RU" smtClean="0"/>
              <a:t>1976-1980</a:t>
            </a:r>
          </a:p>
        </p:txBody>
      </p:sp>
      <p:sp>
        <p:nvSpPr>
          <p:cNvPr id="17412" name="Текст 3"/>
          <p:cNvSpPr>
            <a:spLocks noGrp="1"/>
          </p:cNvSpPr>
          <p:nvPr>
            <p:ph type="body" sz="half" idx="3"/>
          </p:nvPr>
        </p:nvSpPr>
        <p:spPr>
          <a:xfrm>
            <a:off x="4645025" y="1809750"/>
            <a:ext cx="4041775" cy="639763"/>
          </a:xfrm>
        </p:spPr>
        <p:txBody>
          <a:bodyPr/>
          <a:lstStyle/>
          <a:p>
            <a:pPr marL="73025"/>
            <a:r>
              <a:rPr lang="ru-RU" smtClean="0"/>
              <a:t>1980-1988</a:t>
            </a:r>
          </a:p>
        </p:txBody>
      </p:sp>
      <p:pic>
        <p:nvPicPr>
          <p:cNvPr id="17413" name="Picture 2" descr="C:\Documents and Settings\Admin.PC\Рабочий стол\jimmy_carter.jpg"/>
          <p:cNvPicPr>
            <a:picLocks noGrp="1" noChangeAspect="1" noChangeArrowheads="1"/>
          </p:cNvPicPr>
          <p:nvPr>
            <p:ph sz="quarter" idx="2"/>
          </p:nvPr>
        </p:nvPicPr>
        <p:blipFill>
          <a:blip r:embed="rId2"/>
          <a:srcRect/>
          <a:stretch>
            <a:fillRect/>
          </a:stretch>
        </p:blipFill>
        <p:spPr>
          <a:xfrm>
            <a:off x="642938" y="2428875"/>
            <a:ext cx="2616200" cy="3959225"/>
          </a:xfrm>
          <a:noFill/>
        </p:spPr>
      </p:pic>
      <p:pic>
        <p:nvPicPr>
          <p:cNvPr id="17414" name="Picture 3" descr="C:\Documents and Settings\Admin.PC\Рабочий стол\picture.jpg"/>
          <p:cNvPicPr>
            <a:picLocks noGrp="1" noChangeAspect="1" noChangeArrowheads="1"/>
          </p:cNvPicPr>
          <p:nvPr>
            <p:ph sz="quarter" idx="4"/>
          </p:nvPr>
        </p:nvPicPr>
        <p:blipFill>
          <a:blip r:embed="rId3"/>
          <a:srcRect/>
          <a:stretch>
            <a:fillRect/>
          </a:stretch>
        </p:blipFill>
        <p:spPr>
          <a:xfrm>
            <a:off x="4714875" y="2786063"/>
            <a:ext cx="4191000" cy="3143250"/>
          </a:xfr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4825" y="512763"/>
            <a:ext cx="7772400" cy="914400"/>
          </a:xfrm>
        </p:spPr>
        <p:txBody>
          <a:bodyPr/>
          <a:lstStyle/>
          <a:p>
            <a:pPr fontAlgn="auto">
              <a:spcAft>
                <a:spcPts val="0"/>
              </a:spcAft>
              <a:defRPr/>
            </a:pPr>
            <a:r>
              <a:rPr lang="ru-RU" sz="3200" dirty="0" smtClean="0">
                <a:solidFill>
                  <a:schemeClr val="tx2">
                    <a:satMod val="200000"/>
                  </a:schemeClr>
                </a:solidFill>
              </a:rPr>
              <a:t>Джордж Буш (республиканская)</a:t>
            </a:r>
            <a:br>
              <a:rPr lang="ru-RU" sz="3200" dirty="0" smtClean="0">
                <a:solidFill>
                  <a:schemeClr val="tx2">
                    <a:satMod val="200000"/>
                  </a:schemeClr>
                </a:solidFill>
              </a:rPr>
            </a:br>
            <a:r>
              <a:rPr lang="ru-RU" sz="3200" dirty="0" smtClean="0">
                <a:solidFill>
                  <a:schemeClr val="tx2">
                    <a:satMod val="200000"/>
                  </a:schemeClr>
                </a:solidFill>
              </a:rPr>
              <a:t>Билл Клинтон (демократическая)</a:t>
            </a:r>
            <a:endParaRPr lang="ru-RU" sz="3200" dirty="0">
              <a:solidFill>
                <a:schemeClr val="tx2">
                  <a:satMod val="200000"/>
                </a:schemeClr>
              </a:solidFill>
            </a:endParaRPr>
          </a:p>
        </p:txBody>
      </p:sp>
      <p:sp>
        <p:nvSpPr>
          <p:cNvPr id="18435" name="Текст 2"/>
          <p:cNvSpPr>
            <a:spLocks noGrp="1"/>
          </p:cNvSpPr>
          <p:nvPr>
            <p:ph type="body" idx="1"/>
          </p:nvPr>
        </p:nvSpPr>
        <p:spPr>
          <a:xfrm>
            <a:off x="457200" y="1809750"/>
            <a:ext cx="4040188" cy="639763"/>
          </a:xfrm>
        </p:spPr>
        <p:txBody>
          <a:bodyPr/>
          <a:lstStyle/>
          <a:p>
            <a:pPr marL="73025"/>
            <a:r>
              <a:rPr lang="ru-RU" smtClean="0"/>
              <a:t>1988-1992</a:t>
            </a:r>
          </a:p>
        </p:txBody>
      </p:sp>
      <p:sp>
        <p:nvSpPr>
          <p:cNvPr id="18436" name="Текст 3"/>
          <p:cNvSpPr>
            <a:spLocks noGrp="1"/>
          </p:cNvSpPr>
          <p:nvPr>
            <p:ph type="body" sz="half" idx="3"/>
          </p:nvPr>
        </p:nvSpPr>
        <p:spPr>
          <a:xfrm>
            <a:off x="4645025" y="1809750"/>
            <a:ext cx="4041775" cy="639763"/>
          </a:xfrm>
        </p:spPr>
        <p:txBody>
          <a:bodyPr/>
          <a:lstStyle/>
          <a:p>
            <a:pPr marL="73025"/>
            <a:r>
              <a:rPr lang="ru-RU" smtClean="0"/>
              <a:t>1992-2000</a:t>
            </a:r>
          </a:p>
        </p:txBody>
      </p:sp>
      <p:pic>
        <p:nvPicPr>
          <p:cNvPr id="18437" name="Picture 2" descr="C:\Documents and Settings\Admin.PC\Рабочий стол\183393.jpg"/>
          <p:cNvPicPr>
            <a:picLocks noGrp="1" noChangeAspect="1" noChangeArrowheads="1"/>
          </p:cNvPicPr>
          <p:nvPr>
            <p:ph sz="quarter" idx="2"/>
          </p:nvPr>
        </p:nvPicPr>
        <p:blipFill>
          <a:blip r:embed="rId2"/>
          <a:srcRect/>
          <a:stretch>
            <a:fillRect/>
          </a:stretch>
        </p:blipFill>
        <p:spPr>
          <a:xfrm>
            <a:off x="428625" y="2571750"/>
            <a:ext cx="3848100" cy="3248025"/>
          </a:xfrm>
          <a:noFill/>
        </p:spPr>
      </p:pic>
      <p:pic>
        <p:nvPicPr>
          <p:cNvPr id="18438" name="Picture 3" descr="C:\Documents and Settings\Admin.PC\Рабочий стол\82735.jpg"/>
          <p:cNvPicPr>
            <a:picLocks noGrp="1" noChangeAspect="1" noChangeArrowheads="1"/>
          </p:cNvPicPr>
          <p:nvPr>
            <p:ph sz="quarter" idx="4"/>
          </p:nvPr>
        </p:nvPicPr>
        <p:blipFill>
          <a:blip r:embed="rId3"/>
          <a:srcRect/>
          <a:stretch>
            <a:fillRect/>
          </a:stretch>
        </p:blipFill>
        <p:spPr>
          <a:xfrm>
            <a:off x="4857750" y="2500313"/>
            <a:ext cx="2678113" cy="3494087"/>
          </a:xfr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4825" y="512763"/>
            <a:ext cx="7772400" cy="914400"/>
          </a:xfrm>
        </p:spPr>
        <p:txBody>
          <a:bodyPr/>
          <a:lstStyle/>
          <a:p>
            <a:pPr fontAlgn="auto">
              <a:spcAft>
                <a:spcPts val="0"/>
              </a:spcAft>
              <a:defRPr/>
            </a:pPr>
            <a:r>
              <a:rPr lang="ru-RU" sz="3200" dirty="0" smtClean="0">
                <a:solidFill>
                  <a:schemeClr val="tx2">
                    <a:satMod val="200000"/>
                  </a:schemeClr>
                </a:solidFill>
              </a:rPr>
              <a:t>Джордж Буш (республиканская)</a:t>
            </a:r>
            <a:br>
              <a:rPr lang="ru-RU" sz="3200" dirty="0" smtClean="0">
                <a:solidFill>
                  <a:schemeClr val="tx2">
                    <a:satMod val="200000"/>
                  </a:schemeClr>
                </a:solidFill>
              </a:rPr>
            </a:br>
            <a:r>
              <a:rPr lang="ru-RU" sz="3200" dirty="0" smtClean="0">
                <a:solidFill>
                  <a:schemeClr val="tx2">
                    <a:satMod val="200000"/>
                  </a:schemeClr>
                </a:solidFill>
              </a:rPr>
              <a:t>Барак </a:t>
            </a:r>
            <a:r>
              <a:rPr lang="ru-RU" sz="3200" dirty="0" err="1" smtClean="0">
                <a:solidFill>
                  <a:schemeClr val="tx2">
                    <a:satMod val="200000"/>
                  </a:schemeClr>
                </a:solidFill>
              </a:rPr>
              <a:t>Обама</a:t>
            </a:r>
            <a:r>
              <a:rPr lang="ru-RU" sz="3200" dirty="0" smtClean="0">
                <a:solidFill>
                  <a:schemeClr val="tx2">
                    <a:satMod val="200000"/>
                  </a:schemeClr>
                </a:solidFill>
              </a:rPr>
              <a:t> (демократическая)</a:t>
            </a:r>
            <a:endParaRPr lang="ru-RU" sz="3200" dirty="0">
              <a:solidFill>
                <a:schemeClr val="tx2">
                  <a:satMod val="200000"/>
                </a:schemeClr>
              </a:solidFill>
            </a:endParaRPr>
          </a:p>
        </p:txBody>
      </p:sp>
      <p:sp>
        <p:nvSpPr>
          <p:cNvPr id="19459" name="Текст 2"/>
          <p:cNvSpPr>
            <a:spLocks noGrp="1"/>
          </p:cNvSpPr>
          <p:nvPr>
            <p:ph type="body" idx="1"/>
          </p:nvPr>
        </p:nvSpPr>
        <p:spPr>
          <a:xfrm>
            <a:off x="457200" y="1809750"/>
            <a:ext cx="4040188" cy="639763"/>
          </a:xfrm>
        </p:spPr>
        <p:txBody>
          <a:bodyPr/>
          <a:lstStyle/>
          <a:p>
            <a:pPr marL="73025"/>
            <a:r>
              <a:rPr lang="ru-RU" smtClean="0"/>
              <a:t>2000-20009</a:t>
            </a:r>
          </a:p>
        </p:txBody>
      </p:sp>
      <p:sp>
        <p:nvSpPr>
          <p:cNvPr id="19460" name="Текст 3"/>
          <p:cNvSpPr>
            <a:spLocks noGrp="1"/>
          </p:cNvSpPr>
          <p:nvPr>
            <p:ph type="body" sz="half" idx="3"/>
          </p:nvPr>
        </p:nvSpPr>
        <p:spPr>
          <a:xfrm>
            <a:off x="4645025" y="1809750"/>
            <a:ext cx="4041775" cy="639763"/>
          </a:xfrm>
        </p:spPr>
        <p:txBody>
          <a:bodyPr/>
          <a:lstStyle/>
          <a:p>
            <a:pPr marL="73025"/>
            <a:r>
              <a:rPr lang="ru-RU" smtClean="0"/>
              <a:t>2009-…</a:t>
            </a:r>
          </a:p>
        </p:txBody>
      </p:sp>
      <p:pic>
        <p:nvPicPr>
          <p:cNvPr id="19461" name="Picture 2" descr="C:\Documents and Settings\Admin.PC\Рабочий стол\image001.jpg"/>
          <p:cNvPicPr>
            <a:picLocks noGrp="1" noChangeAspect="1" noChangeArrowheads="1"/>
          </p:cNvPicPr>
          <p:nvPr>
            <p:ph sz="quarter" idx="2"/>
          </p:nvPr>
        </p:nvPicPr>
        <p:blipFill>
          <a:blip r:embed="rId2"/>
          <a:srcRect/>
          <a:stretch>
            <a:fillRect/>
          </a:stretch>
        </p:blipFill>
        <p:spPr>
          <a:xfrm>
            <a:off x="714375" y="3000375"/>
            <a:ext cx="3279775" cy="2498725"/>
          </a:xfrm>
          <a:noFill/>
        </p:spPr>
      </p:pic>
      <p:pic>
        <p:nvPicPr>
          <p:cNvPr id="19462" name="Picture 3" descr="C:\Documents and Settings\Admin.PC\Рабочий стол\7030.jpg"/>
          <p:cNvPicPr>
            <a:picLocks noGrp="1" noChangeAspect="1" noChangeArrowheads="1"/>
          </p:cNvPicPr>
          <p:nvPr>
            <p:ph sz="quarter" idx="4"/>
          </p:nvPr>
        </p:nvPicPr>
        <p:blipFill>
          <a:blip r:embed="rId3"/>
          <a:srcRect/>
          <a:stretch>
            <a:fillRect/>
          </a:stretch>
        </p:blipFill>
        <p:spPr>
          <a:xfrm>
            <a:off x="4786313" y="2500313"/>
            <a:ext cx="2643187" cy="3849687"/>
          </a:xfrm>
          <a:noFill/>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ru-RU" dirty="0" smtClean="0">
                <a:solidFill>
                  <a:schemeClr val="tx2">
                    <a:satMod val="200000"/>
                  </a:schemeClr>
                </a:solidFill>
              </a:rPr>
              <a:t>Политическая партия</a:t>
            </a:r>
            <a:endParaRPr lang="ru-RU" dirty="0">
              <a:solidFill>
                <a:schemeClr val="tx2">
                  <a:satMod val="200000"/>
                </a:schemeClr>
              </a:solidFill>
            </a:endParaRPr>
          </a:p>
        </p:txBody>
      </p:sp>
      <p:sp>
        <p:nvSpPr>
          <p:cNvPr id="3" name="Содержимое 2"/>
          <p:cNvSpPr>
            <a:spLocks noGrp="1"/>
          </p:cNvSpPr>
          <p:nvPr>
            <p:ph idx="1"/>
          </p:nvPr>
        </p:nvSpPr>
        <p:spPr/>
        <p:txBody>
          <a:bodyPr>
            <a:normAutofit fontScale="92500"/>
          </a:bodyPr>
          <a:lstStyle/>
          <a:p>
            <a:pPr marL="411480" fontAlgn="auto">
              <a:spcAft>
                <a:spcPts val="0"/>
              </a:spcAft>
              <a:buFont typeface="Wingdings"/>
              <a:buChar char=""/>
              <a:defRPr/>
            </a:pPr>
            <a:r>
              <a:rPr lang="ru-RU" dirty="0" smtClean="0"/>
              <a:t>Политическая партия — имеющее устойчивую структуру и постоянный характер деятельности независимое общественное объединение, выражающее политическую волю своих членов и сторонников, ставящее своими задачами участие в определении политического курса данного государства, в формировании органов (в т.ч. представительных) государственной власти и управления</a:t>
            </a:r>
          </a:p>
          <a:p>
            <a:pPr marL="411480" fontAlgn="auto">
              <a:spcAft>
                <a:spcPts val="0"/>
              </a:spcAft>
              <a:buFont typeface="Wingdings"/>
              <a:buChar char=""/>
              <a:defRPr/>
            </a:pPr>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ru-RU" dirty="0" smtClean="0">
                <a:solidFill>
                  <a:schemeClr val="tx2">
                    <a:satMod val="200000"/>
                  </a:schemeClr>
                </a:solidFill>
              </a:rPr>
              <a:t>Партии и направления</a:t>
            </a:r>
            <a:br>
              <a:rPr lang="ru-RU" dirty="0" smtClean="0">
                <a:solidFill>
                  <a:schemeClr val="tx2">
                    <a:satMod val="200000"/>
                  </a:schemeClr>
                </a:solidFill>
              </a:rPr>
            </a:br>
            <a:endParaRPr lang="ru-RU" dirty="0">
              <a:solidFill>
                <a:schemeClr val="tx2">
                  <a:satMod val="200000"/>
                </a:schemeClr>
              </a:solidFill>
            </a:endParaRPr>
          </a:p>
        </p:txBody>
      </p:sp>
      <p:sp>
        <p:nvSpPr>
          <p:cNvPr id="3" name="Содержимое 2"/>
          <p:cNvSpPr>
            <a:spLocks noGrp="1"/>
          </p:cNvSpPr>
          <p:nvPr>
            <p:ph idx="1"/>
          </p:nvPr>
        </p:nvSpPr>
        <p:spPr/>
        <p:txBody>
          <a:bodyPr>
            <a:normAutofit fontScale="70000" lnSpcReduction="20000"/>
          </a:bodyPr>
          <a:lstStyle/>
          <a:p>
            <a:pPr marL="411480" fontAlgn="auto">
              <a:spcAft>
                <a:spcPts val="0"/>
              </a:spcAft>
              <a:buFont typeface="Wingdings"/>
              <a:buChar char=""/>
              <a:defRPr/>
            </a:pPr>
            <a:r>
              <a:rPr lang="ru-RU" dirty="0" smtClean="0"/>
              <a:t>Партии и направления</a:t>
            </a:r>
          </a:p>
          <a:p>
            <a:pPr marL="411480" fontAlgn="auto">
              <a:spcAft>
                <a:spcPts val="0"/>
              </a:spcAft>
              <a:buFont typeface="Wingdings"/>
              <a:buChar char=""/>
              <a:defRPr/>
            </a:pPr>
            <a:r>
              <a:rPr lang="ru-RU" dirty="0" smtClean="0"/>
              <a:t>Политические партии нередко ассоциируются с политическим спектром. В одном из них (часто упоминается при описании политических партий Испании, Италии и т. п.) «левыми» именуются сторонники радикальных перемен, а «правыми» — консерваторы и основоположники идеи сохранения традиций. Более распространена шкала, в которой «левыми» считают социал-демократов, социалистов и коммунистов, а «правыми» — либералов, консерваторов и фашистов (последние также иногда именуются ультраправыми). К центристским партиям относят те, которые поддерживают список правил, относящихся к разным частям политического спектра. В большинстве партий существуют фракции, поддерживающие взгляды, несколько отличающиеся от официальной политики партии.</a:t>
            </a:r>
          </a:p>
          <a:p>
            <a:pPr marL="411480" fontAlgn="auto">
              <a:spcAft>
                <a:spcPts val="0"/>
              </a:spcAft>
              <a:buFont typeface="Wingdings"/>
              <a:buChar char=""/>
              <a:defRPr/>
            </a:pP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ru-RU" sz="3200" dirty="0" smtClean="0">
                <a:solidFill>
                  <a:schemeClr val="tx2">
                    <a:satMod val="200000"/>
                  </a:schemeClr>
                </a:solidFill>
              </a:rPr>
              <a:t>Политические партии в США:</a:t>
            </a:r>
            <a:br>
              <a:rPr lang="ru-RU" sz="3200" dirty="0" smtClean="0">
                <a:solidFill>
                  <a:schemeClr val="tx2">
                    <a:satMod val="200000"/>
                  </a:schemeClr>
                </a:solidFill>
              </a:rPr>
            </a:br>
            <a:r>
              <a:rPr lang="ru-RU" sz="3200" dirty="0" smtClean="0">
                <a:solidFill>
                  <a:schemeClr val="tx2">
                    <a:satMod val="200000"/>
                  </a:schemeClr>
                </a:solidFill>
              </a:rPr>
              <a:t>в чем их особенность</a:t>
            </a:r>
            <a:r>
              <a:rPr lang="ru-RU" dirty="0" smtClean="0">
                <a:solidFill>
                  <a:schemeClr val="tx2">
                    <a:satMod val="200000"/>
                  </a:schemeClr>
                </a:solidFill>
              </a:rPr>
              <a:t/>
            </a:r>
            <a:br>
              <a:rPr lang="ru-RU" dirty="0" smtClean="0">
                <a:solidFill>
                  <a:schemeClr val="tx2">
                    <a:satMod val="200000"/>
                  </a:schemeClr>
                </a:solidFill>
              </a:rPr>
            </a:br>
            <a:endParaRPr lang="ru-RU" dirty="0">
              <a:solidFill>
                <a:schemeClr val="tx2">
                  <a:satMod val="200000"/>
                </a:schemeClr>
              </a:solidFill>
            </a:endParaRPr>
          </a:p>
        </p:txBody>
      </p:sp>
      <p:sp>
        <p:nvSpPr>
          <p:cNvPr id="11267" name="Содержимое 2"/>
          <p:cNvSpPr>
            <a:spLocks noGrp="1"/>
          </p:cNvSpPr>
          <p:nvPr>
            <p:ph idx="1"/>
          </p:nvPr>
        </p:nvSpPr>
        <p:spPr/>
        <p:txBody>
          <a:bodyPr/>
          <a:lstStyle/>
          <a:p>
            <a:r>
              <a:rPr lang="ru-RU" sz="1400" smtClean="0"/>
              <a:t>В Конституции США не упоминаются политические партии, но со временем они стали играть ключевую роль в политической жизни страны. Партии, как пишут американские эксперты-государствоведы, "выполняют роль посредника между народом и властью, вовлекая активистов и претендентов в избирательный процесс и предлагая электорату различные программы". </a:t>
            </a:r>
          </a:p>
          <a:p>
            <a:r>
              <a:rPr lang="ru-RU" sz="1400" smtClean="0"/>
              <a:t>Общенациональные политические партии представляют собой довольно свободные конфедерации местных партийных организаций, которые объединяются с целью поддержки своего кандидата на президентских выборах или для завоевания большинства мест в Конгрессе. </a:t>
            </a:r>
          </a:p>
          <a:p>
            <a:r>
              <a:rPr lang="ru-RU" sz="1400" smtClean="0"/>
              <a:t> Система федерализма способствует усилению партийных организаций в штатах (ценой ослабления общенациональной партии) ввиду распределения многих выборных должностей на уровне штатов и обеспечения поддержки на местах. </a:t>
            </a:r>
          </a:p>
          <a:p>
            <a:r>
              <a:rPr lang="ru-RU" sz="1400" smtClean="0"/>
              <a:t>Важнейшей чертой партийной системы США является существование двух основных политических партий. На протяжении всей американской истории размежевание интересов никогда не было четким, за исключением периода Гражданской войны, и внутри обеих партий всегда проявлялись различные, подчас противоположные, интересы. </a:t>
            </a:r>
          </a:p>
          <a:p>
            <a:r>
              <a:rPr lang="ru-RU" sz="1400" smtClean="0"/>
              <a:t>Поэтому возникла необходимость идти на компромиссы при выработке политических платформ разных партий, что отражалось в их программах. Нередко итог голосования определялся отношением скорее к личности кандидата, чем к его политической программе.</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ru-RU" dirty="0" smtClean="0">
                <a:solidFill>
                  <a:schemeClr val="tx2">
                    <a:satMod val="200000"/>
                  </a:schemeClr>
                </a:solidFill>
              </a:rPr>
              <a:t>РЕСПУБЛИКАНСКАЯ ПАРТИЯ США</a:t>
            </a:r>
            <a:endParaRPr lang="ru-RU" dirty="0">
              <a:solidFill>
                <a:schemeClr val="tx2">
                  <a:satMod val="200000"/>
                </a:schemeClr>
              </a:solidFill>
            </a:endParaRPr>
          </a:p>
        </p:txBody>
      </p:sp>
      <p:sp>
        <p:nvSpPr>
          <p:cNvPr id="3" name="Содержимое 2"/>
          <p:cNvSpPr>
            <a:spLocks noGrp="1"/>
          </p:cNvSpPr>
          <p:nvPr>
            <p:ph idx="1"/>
          </p:nvPr>
        </p:nvSpPr>
        <p:spPr>
          <a:xfrm>
            <a:off x="571500" y="1214438"/>
            <a:ext cx="8286750" cy="5643562"/>
          </a:xfrm>
        </p:spPr>
        <p:txBody>
          <a:bodyPr>
            <a:normAutofit fontScale="25000" lnSpcReduction="20000"/>
          </a:bodyPr>
          <a:lstStyle/>
          <a:p>
            <a:pPr marL="411480" algn="just" fontAlgn="auto">
              <a:spcAft>
                <a:spcPts val="0"/>
              </a:spcAft>
              <a:buFont typeface="Wingdings"/>
              <a:buChar char=""/>
              <a:defRPr/>
            </a:pPr>
            <a:r>
              <a:rPr lang="ru-RU" sz="3600" dirty="0" smtClean="0"/>
              <a:t>РЕСПУБЛИКАНСКАЯ ПАРТИЯ США (US </a:t>
            </a:r>
            <a:r>
              <a:rPr lang="ru-RU" sz="3600" dirty="0" err="1" smtClean="0"/>
              <a:t>Republican</a:t>
            </a:r>
            <a:r>
              <a:rPr lang="ru-RU" sz="3600" dirty="0" smtClean="0"/>
              <a:t> </a:t>
            </a:r>
            <a:r>
              <a:rPr lang="ru-RU" sz="3600" dirty="0" err="1" smtClean="0"/>
              <a:t>Party</a:t>
            </a:r>
            <a:r>
              <a:rPr lang="ru-RU" sz="3600" dirty="0" smtClean="0"/>
              <a:t>), одна из двух (наряду с Демократической партией) крупнейших американских политических партий; основана в 1854 году на волне общественного движения против рабовладения, против политической власти рабовладельческой олигархии Юга. Основателями Республиканской партии были выходцы из рядов вигов, демократов и </a:t>
            </a:r>
            <a:r>
              <a:rPr lang="ru-RU" sz="3600" dirty="0" err="1" smtClean="0"/>
              <a:t>фрисойлеров</a:t>
            </a:r>
            <a:r>
              <a:rPr lang="ru-RU" sz="3600" dirty="0" smtClean="0"/>
              <a:t>, выбравшими название партии в память о завете </a:t>
            </a:r>
            <a:r>
              <a:rPr lang="ru-RU" sz="3600" dirty="0" err="1" smtClean="0"/>
              <a:t>Джефферсона</a:t>
            </a:r>
            <a:r>
              <a:rPr lang="ru-RU" sz="3600" dirty="0" smtClean="0"/>
              <a:t> ставить республиканские (общегосударственные) интересы выше местных интересов и прав штатов. Особенно сильными позиции Республиканской партии на начальном этапе ее существования были в северо-восточных штатах. Борьба между Республиканской и Демократической партиями отражала противоречия между развивавшимися на Севере свободными рыночными отношениями и рабовладельческой системой на </a:t>
            </a:r>
            <a:r>
              <a:rPr lang="ru-RU" sz="3600" dirty="0" err="1" smtClean="0"/>
              <a:t>Юге.Первый</a:t>
            </a:r>
            <a:r>
              <a:rPr lang="ru-RU" sz="3600" dirty="0" smtClean="0"/>
              <a:t> кандидат республиканцев в президенты, Джон </a:t>
            </a:r>
            <a:r>
              <a:rPr lang="ru-RU" sz="3600" dirty="0" err="1" smtClean="0"/>
              <a:t>Фремонт</a:t>
            </a:r>
            <a:r>
              <a:rPr lang="ru-RU" sz="3600" dirty="0" smtClean="0"/>
              <a:t>, в 1856 году собрал большинство голосов в 11 штатах. В 1860 году новый республиканский кандидат Авраам Линкольн победил в 18 штатах и стал президентом США. Платформа республиканцев в ходе предвыборной кампании 1860 года включала, помимо запрета на распространение рабства на территории северных штатов, требование введения высокого защитного тарифа на импортируемую продукцию, бесплатной раздачи </a:t>
            </a:r>
            <a:r>
              <a:rPr lang="ru-RU" sz="3600" dirty="0" err="1" smtClean="0"/>
              <a:t>гомстедов</a:t>
            </a:r>
            <a:r>
              <a:rPr lang="ru-RU" sz="3600" dirty="0" smtClean="0"/>
              <a:t>. Победа Линкольна президентских выборах 1860 года стала для рабовладельческих штатов сигналом к отделению. Гражданская война в США (1861-1865) завершилась разгромом рабовладельческого Юга и привела к политическому господству Республиканской партии, которая находилась у власти в 1861-1885 годах (президенты А. Линкольн, Э. Джонсон, У. Грант, Р. </a:t>
            </a:r>
            <a:r>
              <a:rPr lang="ru-RU" sz="3600" dirty="0" err="1" smtClean="0"/>
              <a:t>Хейс</a:t>
            </a:r>
            <a:r>
              <a:rPr lang="ru-RU" sz="3600" dirty="0" smtClean="0"/>
              <a:t>, Дж. </a:t>
            </a:r>
            <a:r>
              <a:rPr lang="ru-RU" sz="3600" dirty="0" err="1" smtClean="0"/>
              <a:t>Гарфилд</a:t>
            </a:r>
            <a:r>
              <a:rPr lang="ru-RU" sz="3600" dirty="0" smtClean="0"/>
              <a:t>, Ч. Артур), в 1889-1893 (президент Б. </a:t>
            </a:r>
            <a:r>
              <a:rPr lang="ru-RU" sz="3600" dirty="0" err="1" smtClean="0"/>
              <a:t>Гаррисон</a:t>
            </a:r>
            <a:r>
              <a:rPr lang="ru-RU" sz="3600" dirty="0" smtClean="0"/>
              <a:t>), в 1897-1913 (президенты У. </a:t>
            </a:r>
            <a:r>
              <a:rPr lang="ru-RU" sz="3600" dirty="0" err="1" smtClean="0"/>
              <a:t>Маккинли</a:t>
            </a:r>
            <a:r>
              <a:rPr lang="ru-RU" sz="3600" dirty="0" smtClean="0"/>
              <a:t>, Т. Рузвельт, У. Тафт), 1921-1933 годах (президенты У. </a:t>
            </a:r>
            <a:r>
              <a:rPr lang="ru-RU" sz="3600" dirty="0" err="1" smtClean="0"/>
              <a:t>Гардинг</a:t>
            </a:r>
            <a:r>
              <a:rPr lang="ru-RU" sz="3600" dirty="0" smtClean="0"/>
              <a:t>, К. </a:t>
            </a:r>
            <a:r>
              <a:rPr lang="ru-RU" sz="3600" dirty="0" err="1" smtClean="0"/>
              <a:t>Кулидж</a:t>
            </a:r>
            <a:r>
              <a:rPr lang="ru-RU" sz="3600" dirty="0" smtClean="0"/>
              <a:t>, Г. Гувер). Республиканцы побеждали на 14 из 18 президентских выборах в 1860-1932 годах, их поддерживал альянс фермеров Севера и Среднего Запада, а также представители крупного бизнеса. В 1912 году партия раскололась на прогрессивное крыло, возглавляемое Теодором Рузвельтом, и консервативное крыло во главе Уильямом Тафтом. Раскол позволил демократу </a:t>
            </a:r>
            <a:r>
              <a:rPr lang="ru-RU" sz="3600" dirty="0" err="1" smtClean="0"/>
              <a:t>Вудро</a:t>
            </a:r>
            <a:r>
              <a:rPr lang="ru-RU" sz="3600" dirty="0" smtClean="0"/>
              <a:t> Вильсону одержать победу на президентских выборах в том же году.</a:t>
            </a:r>
          </a:p>
          <a:p>
            <a:pPr marL="411480" algn="just" fontAlgn="auto">
              <a:spcAft>
                <a:spcPts val="0"/>
              </a:spcAft>
              <a:buFont typeface="Wingdings"/>
              <a:buChar char=""/>
              <a:defRPr/>
            </a:pPr>
            <a:r>
              <a:rPr lang="ru-RU" sz="3600" dirty="0" smtClean="0"/>
              <a:t>Длительный период пребывания у власти привел к утере Республиканской партией ее изначально прогрессивного характера, в ее политике возобладали консервативные тенденции. В 20 веке на американской политической сцене республиканцы воспринимались как консерваторы, сторонники традиционных американских ценностей. Они дольше, чем их соперники демократы, оставались приверженцами политики изоляционизма, выступали против расширения участия государства в экономической жизни, создания мощной системы социальной защиты населения. Неспособность республиканцев противостоять Великой депрессии привела к отстранению от власти в 1933 году. Во второй половине 20 — начале 21 века </a:t>
            </a:r>
            <a:r>
              <a:rPr lang="ru-RU" sz="3600" dirty="0" err="1" smtClean="0"/>
              <a:t>Республиканскай</a:t>
            </a:r>
            <a:r>
              <a:rPr lang="ru-RU" sz="3600" dirty="0" smtClean="0"/>
              <a:t> партия находилась у власти в 1953-1961 годах (президент Д. Эйзенхауэр), в 1969-1977 годах (президенты Р. Никсон, Дж. Форд), в 1981-1993 годах (президенты Р. Рейган, Дж. </a:t>
            </a:r>
            <a:r>
              <a:rPr lang="ru-RU" sz="3600" dirty="0" err="1" smtClean="0"/>
              <a:t>Буш-старший</a:t>
            </a:r>
            <a:r>
              <a:rPr lang="ru-RU" sz="3600" dirty="0" smtClean="0"/>
              <a:t>) и с 2001 (президент Дж. Буш-младший). Избрание президентом </a:t>
            </a:r>
            <a:r>
              <a:rPr lang="ru-RU" sz="3600" dirty="0" err="1" smtClean="0"/>
              <a:t>Дуайта</a:t>
            </a:r>
            <a:r>
              <a:rPr lang="ru-RU" sz="3600" dirty="0" smtClean="0"/>
              <a:t> Эйзенхауэра (1953) ознаменовало усиление умеренного крыла партии. Платформа партии оставалась консервативной, акцент делался на антикоммунизм, ограничение вмешательства государства в экономику, снижение налогов; многие республиканцы выступали против законов о гражданских правах. В 1950-х годах партия приобрела новых сторонников среди горожан среднего класса и белых южан, обеспокоенных интеграционной политикой Демократической партии. После ухода </a:t>
            </a:r>
            <a:r>
              <a:rPr lang="ru-RU" sz="3600" dirty="0" err="1" smtClean="0"/>
              <a:t>Дуайта</a:t>
            </a:r>
            <a:r>
              <a:rPr lang="ru-RU" sz="3600" dirty="0" smtClean="0"/>
              <a:t> Эйзенхауэра с политической сцены лидером умеренных республиканцев становится Ричард Никсон, которому лишь немного не хватило для победы на президентских выборах 1960 года. Придя к власти в 1968 году, Никсон инициировал политику разрядки международной напряженности, предпринял шаги к окончанию Вьетнамской войны. В 1972 году он уверенно добился переизбрания на новый срок, но был вынужден подать в отставку в результате Уотергейтского скандала (1974). После поражения </a:t>
            </a:r>
            <a:r>
              <a:rPr lang="ru-RU" sz="3600" dirty="0" err="1" smtClean="0"/>
              <a:t>Барри</a:t>
            </a:r>
            <a:r>
              <a:rPr lang="ru-RU" sz="3600" dirty="0" smtClean="0"/>
              <a:t> </a:t>
            </a:r>
            <a:r>
              <a:rPr lang="ru-RU" sz="3600" dirty="0" err="1" smtClean="0"/>
              <a:t>Голдоутера</a:t>
            </a:r>
            <a:r>
              <a:rPr lang="ru-RU" sz="3600" dirty="0" smtClean="0"/>
              <a:t> на президентских выборах 1964 года, лидером консервативного крыла республиканцев стал Рональд Рейган. Он дважды побеждал на президентских выборах (1980, 1984), значительно снизил налоги, приступил к широкомасштабному укреплению вооруженных сил США. Его вице-президент Джордж Буш был избран президентом в 1988 году. Большую популярность ему принес успех войны в Персидском заливе, но застой в экономике привел к поражению на выборах 1992 года. Реванш за поражение республиканцы получили в 1994 году, когда они впервые за 40 лет получили большинство в обеих палатах Конгресса (53 места из 100 в сенате и 230 из 435 в палате представителей). В 2000 году Джордж Буш-младший, опираясь на платформу «сочувственного консерватизма» (</a:t>
            </a:r>
            <a:r>
              <a:rPr lang="ru-RU" sz="3600" dirty="0" err="1" smtClean="0"/>
              <a:t>compassionate</a:t>
            </a:r>
            <a:r>
              <a:rPr lang="ru-RU" sz="3600" dirty="0" smtClean="0"/>
              <a:t> </a:t>
            </a:r>
            <a:r>
              <a:rPr lang="ru-RU" sz="3600" dirty="0" err="1" smtClean="0"/>
              <a:t>conservatism</a:t>
            </a:r>
            <a:r>
              <a:rPr lang="ru-RU" sz="3600" dirty="0" smtClean="0"/>
              <a:t> ), с трудом победил на одних из самых напряженных и самых неоднозначных в истории США президентских выборах. Через четыре года он повторил свой успех. Партия продолжает вести политику снижения налогов, сокращения затрат на управление в целом и усиления национальной безопасности.</a:t>
            </a:r>
          </a:p>
          <a:p>
            <a:pPr marL="411480" algn="just" fontAlgn="auto">
              <a:spcAft>
                <a:spcPts val="0"/>
              </a:spcAft>
              <a:buFont typeface="Wingdings"/>
              <a:buChar char=""/>
              <a:defRPr/>
            </a:pPr>
            <a:r>
              <a:rPr lang="ru-RU" sz="3600" dirty="0" smtClean="0"/>
              <a:t>Традиционно наибольшим влиянием Республиканская партия пользуется на северо-востоке, Среднем Западе и Западе страны; во второй половине 20 века усилилось ее влияние и в южных штатах. Республиканская партия не имеет постоянного членства, программы и устава. Основным документом партии, выражающим в общем плане ее политическое кредо, является предвыборная программа, принимаемая национальными съездами партии перед каждыми президентскими выборами. На съездах избираются кандидаты партии на посты президента и вице-президента США. Текущую деятельность партии координирует Национальный комитет. Значительную роль играют также партийные фракции в Конгрессе. Лидер партии — обычно президент либо кандидат на этот пост. Штаб-квартира Национального комитета находится в Вашингтоне. Символом партии является слон.</a:t>
            </a:r>
          </a:p>
          <a:p>
            <a:pPr marL="411480" fontAlgn="auto">
              <a:spcAft>
                <a:spcPts val="0"/>
              </a:spcAft>
              <a:buFont typeface="Wingdings"/>
              <a:buChar char=""/>
              <a:defRPr/>
            </a:pP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pPr fontAlgn="auto">
              <a:spcAft>
                <a:spcPts val="0"/>
              </a:spcAft>
              <a:defRPr/>
            </a:pPr>
            <a:r>
              <a:rPr lang="ru-RU" dirty="0" smtClean="0">
                <a:solidFill>
                  <a:schemeClr val="tx2">
                    <a:satMod val="200000"/>
                  </a:schemeClr>
                </a:solidFill>
              </a:rPr>
              <a:t>ДЕМОКРАТИЧЕСКАЯ ПАРТИЯ США </a:t>
            </a:r>
            <a:endParaRPr lang="ru-RU" dirty="0">
              <a:solidFill>
                <a:schemeClr val="tx2">
                  <a:satMod val="200000"/>
                </a:schemeClr>
              </a:solidFill>
            </a:endParaRPr>
          </a:p>
        </p:txBody>
      </p:sp>
      <p:sp>
        <p:nvSpPr>
          <p:cNvPr id="3" name="Содержимое 2"/>
          <p:cNvSpPr>
            <a:spLocks noGrp="1"/>
          </p:cNvSpPr>
          <p:nvPr>
            <p:ph idx="1"/>
          </p:nvPr>
        </p:nvSpPr>
        <p:spPr>
          <a:xfrm>
            <a:off x="500063" y="1357313"/>
            <a:ext cx="8186737" cy="4999037"/>
          </a:xfrm>
        </p:spPr>
        <p:txBody>
          <a:bodyPr>
            <a:normAutofit fontScale="32500" lnSpcReduction="20000"/>
          </a:bodyPr>
          <a:lstStyle/>
          <a:p>
            <a:pPr marL="411480" algn="just" fontAlgn="auto">
              <a:spcAft>
                <a:spcPts val="0"/>
              </a:spcAft>
              <a:buFont typeface="Wingdings"/>
              <a:buChar char=""/>
              <a:defRPr/>
            </a:pPr>
            <a:r>
              <a:rPr lang="ru-RU" dirty="0" smtClean="0"/>
              <a:t>ДЕМОКРАТИЧЕСКАЯ ПАРТИЯ США (</a:t>
            </a:r>
            <a:r>
              <a:rPr lang="ru-RU" dirty="0" err="1" smtClean="0"/>
              <a:t>Democratic</a:t>
            </a:r>
            <a:r>
              <a:rPr lang="ru-RU" dirty="0" smtClean="0"/>
              <a:t> </a:t>
            </a:r>
            <a:r>
              <a:rPr lang="ru-RU" dirty="0" err="1" smtClean="0"/>
              <a:t>Party</a:t>
            </a:r>
            <a:r>
              <a:rPr lang="ru-RU" dirty="0" smtClean="0"/>
              <a:t>), американская политическая партия, одна из двух, наряду с Республиканской партией, основных партий США. Образована в 1828, в исторической литературе Демократическую партию часто называют преемницей Демократическо-республиканской партии (</a:t>
            </a:r>
            <a:r>
              <a:rPr lang="ru-RU" dirty="0" err="1" smtClean="0"/>
              <a:t>Democratic-Republican</a:t>
            </a:r>
            <a:r>
              <a:rPr lang="ru-RU" dirty="0" smtClean="0"/>
              <a:t> </a:t>
            </a:r>
            <a:r>
              <a:rPr lang="ru-RU" dirty="0" err="1" smtClean="0"/>
              <a:t>Party</a:t>
            </a:r>
            <a:r>
              <a:rPr lang="ru-RU" dirty="0" smtClean="0"/>
              <a:t>), созданной Томасом </a:t>
            </a:r>
            <a:r>
              <a:rPr lang="ru-RU" dirty="0" err="1" smtClean="0"/>
              <a:t>Джефферсоном</a:t>
            </a:r>
            <a:r>
              <a:rPr lang="ru-RU" dirty="0" smtClean="0"/>
              <a:t> в 1790-х годах. Партия </a:t>
            </a:r>
            <a:r>
              <a:rPr lang="ru-RU" dirty="0" err="1" smtClean="0"/>
              <a:t>Джефферсона</a:t>
            </a:r>
            <a:r>
              <a:rPr lang="ru-RU" dirty="0" smtClean="0"/>
              <a:t> подчеркивала свою приверженность принципу народного суверенитета и отвергала монархический принцип управления государством.</a:t>
            </a:r>
          </a:p>
          <a:p>
            <a:pPr marL="411480" algn="just" fontAlgn="auto">
              <a:spcAft>
                <a:spcPts val="0"/>
              </a:spcAft>
              <a:buFont typeface="Wingdings"/>
              <a:buChar char=""/>
              <a:defRPr/>
            </a:pPr>
            <a:r>
              <a:rPr lang="ru-RU" dirty="0" smtClean="0"/>
              <a:t>С 1820-х годов Демократическая партия объединяла плантаторов-рабовладельцев Юга и связанную с ними часть предпринимательских кругов Севера, а также значительные группы фермеров и мелкой буржуазии. Она выступала за приоритет прав штатов перед федеральным законодательством, за ограничение прерогатив центрального правительства. К середине 19 века в партии усилилось влияние крупных плантаторов. В период 1828-1861гг. Демократическая партия в течение 24 лет являлась правящей партией: в 1829-1841 гг. — президенты Э. Джексон и М. Ван Бурен, в 1845-1849 — Дж. Полк, в 1853-1861 — президенты Ф. Пирс и Дж. Бьюкенен.</a:t>
            </a:r>
          </a:p>
          <a:p>
            <a:pPr marL="411480" algn="just" fontAlgn="auto">
              <a:spcAft>
                <a:spcPts val="0"/>
              </a:spcAft>
              <a:buFont typeface="Wingdings"/>
              <a:buChar char=""/>
              <a:defRPr/>
            </a:pPr>
            <a:r>
              <a:rPr lang="ru-RU" dirty="0" smtClean="0"/>
              <a:t>В условиях обострения противоречий между Севером и Югом (в частности, по вопросу о рабстве) произошел раскол Демократической партии. Южане-плантаторы, нуждавшиеся в новых участках для расширения производства, требовали распространить рабство на западные территории. Демократы северных штатов во главе со Стивеном Дугласом ратовали за то, чтобы каждый новый штат самостоятельно решал вопрос о допущении рабовладения на своей территории. Раскол среди демократов способствовал упрочению позиций Республиканской партии. После победы на выборах 1860 республиканского кандидата Авраама Линкольна наиболее реакционная группировка демократов Юга (так называемые диксикраты) стала в 1860-1861 годах главным организатором сецессии и создания Конфедеративных Штатов Америки.</a:t>
            </a:r>
          </a:p>
          <a:p>
            <a:pPr marL="411480" algn="just" fontAlgn="auto">
              <a:spcAft>
                <a:spcPts val="0"/>
              </a:spcAft>
              <a:buFont typeface="Wingdings"/>
              <a:buChar char=""/>
              <a:defRPr/>
            </a:pPr>
            <a:r>
              <a:rPr lang="ru-RU" dirty="0" smtClean="0"/>
              <a:t>Пережив глубокий кризис в годы Гражданской войны 1861-1865 гг. и послевоенный период Реконструкции, Демократическая партия стала играть роль основной оппозиционной силы США, ориентировалась на аграриев, выступала против введения золотого стандарта и протекционистских тарифов. Во второй половине 19 века ее кандидат лишь дважды становился президентом: </a:t>
            </a:r>
            <a:r>
              <a:rPr lang="ru-RU" dirty="0" err="1" smtClean="0"/>
              <a:t>Гровер</a:t>
            </a:r>
            <a:r>
              <a:rPr lang="ru-RU" dirty="0" smtClean="0"/>
              <a:t> Кливленд в 1885-1889 и 1893-1897 годах.</a:t>
            </a:r>
          </a:p>
          <a:p>
            <a:pPr marL="411480" algn="just" fontAlgn="auto">
              <a:spcAft>
                <a:spcPts val="0"/>
              </a:spcAft>
              <a:buFont typeface="Wingdings"/>
              <a:buChar char=""/>
              <a:defRPr/>
            </a:pPr>
            <a:r>
              <a:rPr lang="ru-RU" dirty="0" smtClean="0"/>
              <a:t>Хотя различия между Демократической партией и Республиканской партией нивелировались, традиционно демократы считаются поборниками либеральных ценностей, сторонниками сильной социальной политики и государственного регулирования экономики в отличие от консервативно настроенных республиканцев. В условиях существующей в США двухпартийной системы Демократическая и Республиканская партия периодически сменяют друг друга у власти. В 20 веке представителями демократов были президенты </a:t>
            </a:r>
            <a:r>
              <a:rPr lang="ru-RU" dirty="0" err="1" smtClean="0"/>
              <a:t>Вудро</a:t>
            </a:r>
            <a:r>
              <a:rPr lang="ru-RU" dirty="0" smtClean="0"/>
              <a:t> Вильсон (1913-1921), Франклин Рузвельт и Гарри Трумэн (1933-1953), Джон Кеннеди и </a:t>
            </a:r>
            <a:r>
              <a:rPr lang="ru-RU" dirty="0" err="1" smtClean="0"/>
              <a:t>Линдон</a:t>
            </a:r>
            <a:r>
              <a:rPr lang="ru-RU" dirty="0" smtClean="0"/>
              <a:t> Джонсон (1961-1969), Джимми Картер (1977-1981), Билл Клинтон (1993-2001).</a:t>
            </a:r>
          </a:p>
          <a:p>
            <a:pPr marL="411480" algn="just" fontAlgn="auto">
              <a:spcAft>
                <a:spcPts val="0"/>
              </a:spcAft>
              <a:buFont typeface="Wingdings"/>
              <a:buChar char=""/>
              <a:defRPr/>
            </a:pPr>
            <a:r>
              <a:rPr lang="ru-RU" dirty="0" smtClean="0"/>
              <a:t>Демократическая партия не имеет постоянного членства, принадлежность к ней определяется голосованием за ее кандидатов на выборах и материальной помощью партии. В собственном смысле слова партией является ее аппарат, состоящий из руководства и функционеров различных рангов, действующих в штатах, городах и графствах. Один раз в четыре года созывается съезд партии, который избирает кандидатов на посты президента и вице-президента, а также принимает партийную программу (платформу). В период между съездами деятельность Демократической партии координирует Национальный комитет в Вашингтоне; большое влияние имеют партийные фракции в обеих палатах Конгресса, а также местные партийные боссы. Лидером партии является президент (если партия стоит у власти), бывший президент либо кандидат на этот пост (если она находится в оппозиции). Традиционно основная опора партии – штат Нью-Йорк и Диксиленд, а также профсоюзное движение, группы национальных, религиозных и прочих меньшинств, либеральная интеллигенция. Символ партии — </a:t>
            </a:r>
            <a:r>
              <a:rPr lang="ru-RU" dirty="0" err="1" smtClean="0"/>
              <a:t>осел</a:t>
            </a:r>
            <a:r>
              <a:rPr lang="ru-RU" dirty="0" smtClean="0"/>
              <a:t> (</a:t>
            </a:r>
            <a:r>
              <a:rPr lang="ru-RU" dirty="0" err="1" smtClean="0"/>
              <a:t>Donkey</a:t>
            </a:r>
            <a:r>
              <a:rPr lang="ru-RU" dirty="0" smtClean="0"/>
              <a:t>).</a:t>
            </a:r>
          </a:p>
          <a:p>
            <a:pPr marL="411480" fontAlgn="auto">
              <a:spcAft>
                <a:spcPts val="0"/>
              </a:spcAft>
              <a:buFont typeface="Wingdings"/>
              <a:buChar char=""/>
              <a:defRPr/>
            </a:pPr>
            <a:endParaRPr lang="ru-RU"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a:xfrm>
            <a:off x="504825" y="512763"/>
            <a:ext cx="7772400" cy="914400"/>
          </a:xfrm>
        </p:spPr>
        <p:txBody>
          <a:bodyPr/>
          <a:lstStyle/>
          <a:p>
            <a:pPr fontAlgn="auto">
              <a:spcAft>
                <a:spcPts val="0"/>
              </a:spcAft>
              <a:defRPr/>
            </a:pPr>
            <a:r>
              <a:rPr lang="ru-RU" sz="3200" dirty="0" smtClean="0">
                <a:solidFill>
                  <a:schemeClr val="tx2">
                    <a:satMod val="200000"/>
                  </a:schemeClr>
                </a:solidFill>
              </a:rPr>
              <a:t> Гарри Трумэн (демократическая) </a:t>
            </a:r>
            <a:r>
              <a:rPr lang="ru-RU" sz="3200" dirty="0" err="1" smtClean="0">
                <a:solidFill>
                  <a:schemeClr val="tx2">
                    <a:satMod val="200000"/>
                  </a:schemeClr>
                </a:solidFill>
              </a:rPr>
              <a:t>Дуайт</a:t>
            </a:r>
            <a:r>
              <a:rPr lang="ru-RU" sz="3200" dirty="0" smtClean="0">
                <a:solidFill>
                  <a:schemeClr val="tx2">
                    <a:satMod val="200000"/>
                  </a:schemeClr>
                </a:solidFill>
              </a:rPr>
              <a:t> Эйзенхауэр (республиканская)</a:t>
            </a:r>
            <a:endParaRPr lang="ru-RU" sz="3200" dirty="0">
              <a:solidFill>
                <a:schemeClr val="tx2">
                  <a:satMod val="200000"/>
                </a:schemeClr>
              </a:solidFill>
            </a:endParaRPr>
          </a:p>
        </p:txBody>
      </p:sp>
      <p:sp>
        <p:nvSpPr>
          <p:cNvPr id="14339" name="Текст 4"/>
          <p:cNvSpPr>
            <a:spLocks noGrp="1"/>
          </p:cNvSpPr>
          <p:nvPr>
            <p:ph type="body" idx="1"/>
          </p:nvPr>
        </p:nvSpPr>
        <p:spPr>
          <a:xfrm>
            <a:off x="457200" y="1809750"/>
            <a:ext cx="4040188" cy="639763"/>
          </a:xfrm>
        </p:spPr>
        <p:txBody>
          <a:bodyPr/>
          <a:lstStyle/>
          <a:p>
            <a:pPr marL="73025"/>
            <a:r>
              <a:rPr lang="ru-RU" smtClean="0"/>
              <a:t>1945-1952</a:t>
            </a:r>
          </a:p>
        </p:txBody>
      </p:sp>
      <p:sp>
        <p:nvSpPr>
          <p:cNvPr id="14340" name="Текст 6"/>
          <p:cNvSpPr>
            <a:spLocks noGrp="1"/>
          </p:cNvSpPr>
          <p:nvPr>
            <p:ph type="body" sz="half" idx="3"/>
          </p:nvPr>
        </p:nvSpPr>
        <p:spPr>
          <a:xfrm>
            <a:off x="4645025" y="1809750"/>
            <a:ext cx="4041775" cy="639763"/>
          </a:xfrm>
        </p:spPr>
        <p:txBody>
          <a:bodyPr/>
          <a:lstStyle/>
          <a:p>
            <a:pPr marL="73025"/>
            <a:r>
              <a:rPr lang="ru-RU" smtClean="0"/>
              <a:t>1952-1960</a:t>
            </a:r>
          </a:p>
        </p:txBody>
      </p:sp>
      <p:pic>
        <p:nvPicPr>
          <p:cNvPr id="14341" name="Picture 3" descr="C:\Documents and Settings\Admin.PC\Рабочий стол\O575.jpg"/>
          <p:cNvPicPr>
            <a:picLocks noGrp="1" noChangeAspect="1" noChangeArrowheads="1"/>
          </p:cNvPicPr>
          <p:nvPr>
            <p:ph sz="quarter" idx="2"/>
          </p:nvPr>
        </p:nvPicPr>
        <p:blipFill>
          <a:blip r:embed="rId2"/>
          <a:srcRect/>
          <a:stretch>
            <a:fillRect/>
          </a:stretch>
        </p:blipFill>
        <p:spPr>
          <a:xfrm>
            <a:off x="642938" y="2571750"/>
            <a:ext cx="2928937" cy="3446463"/>
          </a:xfrm>
          <a:noFill/>
        </p:spPr>
      </p:pic>
      <p:pic>
        <p:nvPicPr>
          <p:cNvPr id="14342" name="Picture 4" descr="C:\Documents and Settings\Admin.PC\Рабочий стол\07-17s.jpg"/>
          <p:cNvPicPr>
            <a:picLocks noGrp="1" noChangeAspect="1" noChangeArrowheads="1"/>
          </p:cNvPicPr>
          <p:nvPr>
            <p:ph sz="quarter" idx="4"/>
          </p:nvPr>
        </p:nvPicPr>
        <p:blipFill>
          <a:blip r:embed="rId3"/>
          <a:srcRect/>
          <a:stretch>
            <a:fillRect/>
          </a:stretch>
        </p:blipFill>
        <p:spPr>
          <a:xfrm>
            <a:off x="4857750" y="2571750"/>
            <a:ext cx="2901950" cy="3470275"/>
          </a:xfr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4825" y="512763"/>
            <a:ext cx="7772400" cy="914400"/>
          </a:xfrm>
        </p:spPr>
        <p:txBody>
          <a:bodyPr/>
          <a:lstStyle/>
          <a:p>
            <a:pPr fontAlgn="auto">
              <a:spcAft>
                <a:spcPts val="0"/>
              </a:spcAft>
              <a:defRPr/>
            </a:pPr>
            <a:r>
              <a:rPr lang="ru-RU" sz="3200" dirty="0" smtClean="0">
                <a:solidFill>
                  <a:schemeClr val="tx2">
                    <a:satMod val="200000"/>
                  </a:schemeClr>
                </a:solidFill>
              </a:rPr>
              <a:t>Джон Кеннеди (демократическая)</a:t>
            </a:r>
            <a:br>
              <a:rPr lang="ru-RU" sz="3200" dirty="0" smtClean="0">
                <a:solidFill>
                  <a:schemeClr val="tx2">
                    <a:satMod val="200000"/>
                  </a:schemeClr>
                </a:solidFill>
              </a:rPr>
            </a:br>
            <a:r>
              <a:rPr lang="ru-RU" sz="3200" dirty="0" err="1" smtClean="0">
                <a:solidFill>
                  <a:schemeClr val="tx2">
                    <a:satMod val="200000"/>
                  </a:schemeClr>
                </a:solidFill>
              </a:rPr>
              <a:t>Линдон</a:t>
            </a:r>
            <a:r>
              <a:rPr lang="ru-RU" sz="3200" dirty="0" smtClean="0">
                <a:solidFill>
                  <a:schemeClr val="tx2">
                    <a:satMod val="200000"/>
                  </a:schemeClr>
                </a:solidFill>
              </a:rPr>
              <a:t> Джонсон (демократическая)</a:t>
            </a:r>
            <a:endParaRPr lang="ru-RU" sz="3200" dirty="0">
              <a:solidFill>
                <a:schemeClr val="tx2">
                  <a:satMod val="200000"/>
                </a:schemeClr>
              </a:solidFill>
            </a:endParaRPr>
          </a:p>
        </p:txBody>
      </p:sp>
      <p:sp>
        <p:nvSpPr>
          <p:cNvPr id="15363" name="Текст 2"/>
          <p:cNvSpPr>
            <a:spLocks noGrp="1"/>
          </p:cNvSpPr>
          <p:nvPr>
            <p:ph type="body" idx="1"/>
          </p:nvPr>
        </p:nvSpPr>
        <p:spPr>
          <a:xfrm>
            <a:off x="457200" y="1809750"/>
            <a:ext cx="4040188" cy="639763"/>
          </a:xfrm>
        </p:spPr>
        <p:txBody>
          <a:bodyPr/>
          <a:lstStyle/>
          <a:p>
            <a:pPr marL="73025"/>
            <a:r>
              <a:rPr lang="ru-RU" smtClean="0"/>
              <a:t>1960-1963</a:t>
            </a:r>
          </a:p>
        </p:txBody>
      </p:sp>
      <p:sp>
        <p:nvSpPr>
          <p:cNvPr id="15364" name="Текст 3"/>
          <p:cNvSpPr>
            <a:spLocks noGrp="1"/>
          </p:cNvSpPr>
          <p:nvPr>
            <p:ph type="body" sz="half" idx="3"/>
          </p:nvPr>
        </p:nvSpPr>
        <p:spPr>
          <a:xfrm>
            <a:off x="4645025" y="1809750"/>
            <a:ext cx="4041775" cy="639763"/>
          </a:xfrm>
        </p:spPr>
        <p:txBody>
          <a:bodyPr/>
          <a:lstStyle/>
          <a:p>
            <a:pPr marL="73025"/>
            <a:r>
              <a:rPr lang="ru-RU" smtClean="0"/>
              <a:t>1963-1968</a:t>
            </a:r>
          </a:p>
        </p:txBody>
      </p:sp>
      <p:pic>
        <p:nvPicPr>
          <p:cNvPr id="15365" name="Picture 2" descr="C:\Documents and Settings\Admin.PC\Рабочий стол\26006782_488pxJohn_F.jpg"/>
          <p:cNvPicPr>
            <a:picLocks noGrp="1" noChangeAspect="1" noChangeArrowheads="1"/>
          </p:cNvPicPr>
          <p:nvPr>
            <p:ph sz="quarter" idx="2"/>
          </p:nvPr>
        </p:nvPicPr>
        <p:blipFill>
          <a:blip r:embed="rId2"/>
          <a:srcRect/>
          <a:stretch>
            <a:fillRect/>
          </a:stretch>
        </p:blipFill>
        <p:spPr>
          <a:xfrm>
            <a:off x="642938" y="2428875"/>
            <a:ext cx="3225800" cy="3959225"/>
          </a:xfrm>
          <a:noFill/>
        </p:spPr>
      </p:pic>
      <p:pic>
        <p:nvPicPr>
          <p:cNvPr id="15366" name="Picture 3" descr="C:\Documents and Settings\Admin.PC\Рабочий стол\280px-Lbj2.jpg"/>
          <p:cNvPicPr>
            <a:picLocks noGrp="1" noChangeAspect="1" noChangeArrowheads="1"/>
          </p:cNvPicPr>
          <p:nvPr>
            <p:ph sz="quarter" idx="4"/>
          </p:nvPr>
        </p:nvPicPr>
        <p:blipFill>
          <a:blip r:embed="rId3"/>
          <a:srcRect/>
          <a:stretch>
            <a:fillRect/>
          </a:stretch>
        </p:blipFill>
        <p:spPr>
          <a:xfrm>
            <a:off x="4857750" y="2428875"/>
            <a:ext cx="2643188" cy="3973513"/>
          </a:xfr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4825" y="512763"/>
            <a:ext cx="7772400" cy="914400"/>
          </a:xfrm>
        </p:spPr>
        <p:txBody>
          <a:bodyPr/>
          <a:lstStyle/>
          <a:p>
            <a:pPr fontAlgn="auto">
              <a:spcAft>
                <a:spcPts val="0"/>
              </a:spcAft>
              <a:defRPr/>
            </a:pPr>
            <a:r>
              <a:rPr lang="ru-RU" sz="3200" dirty="0" smtClean="0">
                <a:solidFill>
                  <a:schemeClr val="tx2">
                    <a:satMod val="200000"/>
                  </a:schemeClr>
                </a:solidFill>
              </a:rPr>
              <a:t>Ричард Никсон (республиканская)</a:t>
            </a:r>
            <a:br>
              <a:rPr lang="ru-RU" sz="3200" dirty="0" smtClean="0">
                <a:solidFill>
                  <a:schemeClr val="tx2">
                    <a:satMod val="200000"/>
                  </a:schemeClr>
                </a:solidFill>
              </a:rPr>
            </a:br>
            <a:r>
              <a:rPr lang="ru-RU" sz="3200" dirty="0" err="1" smtClean="0">
                <a:solidFill>
                  <a:schemeClr val="tx2">
                    <a:satMod val="200000"/>
                  </a:schemeClr>
                </a:solidFill>
              </a:rPr>
              <a:t>Джеральд</a:t>
            </a:r>
            <a:r>
              <a:rPr lang="ru-RU" sz="3200" dirty="0" smtClean="0">
                <a:solidFill>
                  <a:schemeClr val="tx2">
                    <a:satMod val="200000"/>
                  </a:schemeClr>
                </a:solidFill>
              </a:rPr>
              <a:t> Форд (республиканская)</a:t>
            </a:r>
            <a:endParaRPr lang="ru-RU" sz="3200" dirty="0">
              <a:solidFill>
                <a:schemeClr val="tx2">
                  <a:satMod val="200000"/>
                </a:schemeClr>
              </a:solidFill>
            </a:endParaRPr>
          </a:p>
        </p:txBody>
      </p:sp>
      <p:sp>
        <p:nvSpPr>
          <p:cNvPr id="16387" name="Текст 2"/>
          <p:cNvSpPr>
            <a:spLocks noGrp="1"/>
          </p:cNvSpPr>
          <p:nvPr>
            <p:ph type="body" idx="1"/>
          </p:nvPr>
        </p:nvSpPr>
        <p:spPr>
          <a:xfrm>
            <a:off x="457200" y="1809750"/>
            <a:ext cx="4040188" cy="639763"/>
          </a:xfrm>
        </p:spPr>
        <p:txBody>
          <a:bodyPr/>
          <a:lstStyle/>
          <a:p>
            <a:pPr marL="73025"/>
            <a:r>
              <a:rPr lang="ru-RU" smtClean="0"/>
              <a:t>1968-1974</a:t>
            </a:r>
          </a:p>
        </p:txBody>
      </p:sp>
      <p:sp>
        <p:nvSpPr>
          <p:cNvPr id="16388" name="Текст 3"/>
          <p:cNvSpPr>
            <a:spLocks noGrp="1"/>
          </p:cNvSpPr>
          <p:nvPr>
            <p:ph type="body" sz="half" idx="3"/>
          </p:nvPr>
        </p:nvSpPr>
        <p:spPr>
          <a:xfrm>
            <a:off x="4645025" y="1809750"/>
            <a:ext cx="4041775" cy="639763"/>
          </a:xfrm>
        </p:spPr>
        <p:txBody>
          <a:bodyPr/>
          <a:lstStyle/>
          <a:p>
            <a:pPr marL="73025"/>
            <a:r>
              <a:rPr lang="ru-RU" smtClean="0"/>
              <a:t>1974-1976</a:t>
            </a:r>
          </a:p>
        </p:txBody>
      </p:sp>
      <p:pic>
        <p:nvPicPr>
          <p:cNvPr id="16389" name="Picture 2" descr="C:\Documents and Settings\Admin.PC\Рабочий стол\mcmahanphoto19737522541mt3.jpg"/>
          <p:cNvPicPr>
            <a:picLocks noGrp="1" noChangeAspect="1" noChangeArrowheads="1"/>
          </p:cNvPicPr>
          <p:nvPr>
            <p:ph sz="quarter" idx="2"/>
          </p:nvPr>
        </p:nvPicPr>
        <p:blipFill>
          <a:blip r:embed="rId2"/>
          <a:srcRect/>
          <a:stretch>
            <a:fillRect/>
          </a:stretch>
        </p:blipFill>
        <p:spPr>
          <a:xfrm>
            <a:off x="642938" y="2643188"/>
            <a:ext cx="2786062" cy="3482975"/>
          </a:xfrm>
          <a:noFill/>
        </p:spPr>
      </p:pic>
      <p:pic>
        <p:nvPicPr>
          <p:cNvPr id="16390" name="Picture 3" descr="C:\Documents and Settings\Admin.PC\Рабочий стол\ford01_5.jpg"/>
          <p:cNvPicPr>
            <a:picLocks noGrp="1" noChangeAspect="1" noChangeArrowheads="1"/>
          </p:cNvPicPr>
          <p:nvPr>
            <p:ph sz="quarter" idx="4"/>
          </p:nvPr>
        </p:nvPicPr>
        <p:blipFill>
          <a:blip r:embed="rId3"/>
          <a:srcRect/>
          <a:stretch>
            <a:fillRect/>
          </a:stretch>
        </p:blipFill>
        <p:spPr>
          <a:xfrm>
            <a:off x="4786313" y="2643188"/>
            <a:ext cx="3643312" cy="3400425"/>
          </a:xfrm>
          <a:noFill/>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Метро">
  <a:themeElements>
    <a:clrScheme name="Метро">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Метро">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Метро">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78</TotalTime>
  <Words>1807</Words>
  <Application>Microsoft Office PowerPoint</Application>
  <PresentationFormat>On-screen Show (4:3)</PresentationFormat>
  <Paragraphs>43</Paragraphs>
  <Slides>12</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12</vt:i4>
      </vt:variant>
    </vt:vector>
  </HeadingPairs>
  <TitlesOfParts>
    <vt:vector size="20" baseType="lpstr">
      <vt:lpstr>Corbel</vt:lpstr>
      <vt:lpstr>Arial</vt:lpstr>
      <vt:lpstr>Consolas</vt:lpstr>
      <vt:lpstr>Wingdings</vt:lpstr>
      <vt:lpstr>Wingdings 2</vt:lpstr>
      <vt:lpstr>Wingdings 3</vt:lpstr>
      <vt:lpstr>Calibri</vt:lpstr>
      <vt:lpstr>Метро</vt:lpstr>
      <vt:lpstr>Политические партии США</vt:lpstr>
      <vt:lpstr>Политическая партия</vt:lpstr>
      <vt:lpstr>Партии и направления </vt:lpstr>
      <vt:lpstr>Политические партии в США: в чем их особенность </vt:lpstr>
      <vt:lpstr>РЕСПУБЛИКАНСКАЯ ПАРТИЯ США</vt:lpstr>
      <vt:lpstr>ДЕМОКРАТИЧЕСКАЯ ПАРТИЯ США </vt:lpstr>
      <vt:lpstr> Гарри Трумэн (демократическая) Дуайт Эйзенхауэр (республиканская)</vt:lpstr>
      <vt:lpstr>Джон Кеннеди (демократическая) Линдон Джонсон (демократическая)</vt:lpstr>
      <vt:lpstr>Ричард Никсон (республиканская) Джеральд Форд (республиканская)</vt:lpstr>
      <vt:lpstr>Джеймс Картер (демократическая) Рональд Рейган (республиканская) </vt:lpstr>
      <vt:lpstr>Джордж Буш (республиканская) Билл Клинтон (демократическая)</vt:lpstr>
      <vt:lpstr>Джордж Буш (республиканская) Барак Обама (демократическая)</vt:lpstr>
    </vt:vector>
  </TitlesOfParts>
  <Company>host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Политические партии США</dc:title>
  <dc:creator>Admin.PC</dc:creator>
  <cp:lastModifiedBy>Windows User</cp:lastModifiedBy>
  <cp:revision>8</cp:revision>
  <dcterms:created xsi:type="dcterms:W3CDTF">2009-02-21T17:48:47Z</dcterms:created>
  <dcterms:modified xsi:type="dcterms:W3CDTF">2016-08-26T07:55:24Z</dcterms:modified>
</cp:coreProperties>
</file>