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72" r:id="rId8"/>
    <p:sldId id="275" r:id="rId9"/>
    <p:sldId id="276" r:id="rId10"/>
    <p:sldId id="263" r:id="rId11"/>
    <p:sldId id="264" r:id="rId12"/>
    <p:sldId id="278" r:id="rId13"/>
    <p:sldId id="277" r:id="rId14"/>
    <p:sldId id="270" r:id="rId15"/>
    <p:sldId id="271" r:id="rId16"/>
    <p:sldId id="273" r:id="rId17"/>
    <p:sldId id="27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94660" autoAdjust="0"/>
  </p:normalViewPr>
  <p:slideViewPr>
    <p:cSldViewPr>
      <p:cViewPr varScale="1">
        <p:scale>
          <a:sx n="86" d="100"/>
          <a:sy n="86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uter-space-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591" y="-81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Успехи освоения 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Космического пространства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086981"/>
            <a:ext cx="4515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Презентацию подготовил 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учащийся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9 класса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МО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Плавский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Молочно-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Дворская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СОШ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”</a:t>
            </a:r>
            <a:b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Проничев Андрей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Учитель физики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Шевцова Л.Н.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5330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Гагарин Юрий Алексеевич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(1934- 1968)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4139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Летчик- космонавт СССР, Герой Советского Союза, полковник, первый в мире человек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Совершивший полёт в космос. Свой полёт он совершил на космическом корабле «Восток». Старт корабля «Восток-1» был произведён 12 апреля 1961 года в 09:07 по московскому времени с космодрома Байконур; позывной Гагарина был «Кедр». Выполнив один оборот вокруг Земли, в 10:55:34 на 108 минуте корабль завершил полёт. (1ч 48 мин.)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01116587_gagarin_2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2653" y="764704"/>
            <a:ext cx="4561347" cy="590465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076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 апреля 1961 г. С. П. Королёв снова поражает мировую общественность. Создав первый пилотируемый космический корабль «Восток-1», он реализует первый в мире полёт человека —Юрия Алексеевича Гагарина по околоземной орбите. Сергей Павлович в решении проблемы освоения человеком космического пространства не спешит. Первый космический корабль сделал только один виток: никто не знал, как человек будет себя чувствовать при столь продолжительной невесомости, какие психологические нагрузки будут действовать на него во время необычного и неизученного космического путешествия. Вслед за первым полётом Ю. А. Гагарина 6 августа 1961 года Германом Степановичем Титовым на корабле «Восток-2» был совершён второй космический полёт, который длился одни сутки.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50px-Semyorka_Rocket_R7_by_Sergei_Korolyov_in_VDNH_Ostankino_RAF0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3960440" cy="6048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Совместный полёт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космонавтов  В. Ф. Быковского и В. В. Терешковой на космических кораблях «Восток-5» и «Восток-6» с 14 по 16 июня 1963 года — полёт в космос женщины.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81192" cy="1224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Первый  выход  человека                     </a:t>
            </a:r>
            <a:r>
              <a:rPr lang="ru-RU" i="1" dirty="0" smtClean="0">
                <a:solidFill>
                  <a:srgbClr val="FFFF00"/>
                </a:solidFill>
              </a:rPr>
              <a:t>в  космическое  пространство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4032448" cy="4903440"/>
          </a:xfrm>
        </p:spPr>
        <p:txBody>
          <a:bodyPr>
            <a:normAutofit lnSpcReduction="10000"/>
          </a:bodyPr>
          <a:lstStyle/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Алексей  Леонов – </a:t>
            </a:r>
            <a:r>
              <a:rPr lang="ru-RU" dirty="0" smtClean="0">
                <a:solidFill>
                  <a:schemeClr val="bg1"/>
                </a:solidFill>
              </a:rPr>
              <a:t>первый  человек, который  вышел             </a:t>
            </a:r>
            <a:r>
              <a:rPr lang="ru-RU" b="1" i="1" dirty="0" smtClean="0">
                <a:solidFill>
                  <a:schemeClr val="bg1"/>
                </a:solidFill>
              </a:rPr>
              <a:t>в  открытый  космос.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В  специальном  скафандре , 12 минут. Это  было  18 марта  </a:t>
            </a:r>
            <a:r>
              <a:rPr lang="ru-RU" b="1" i="1" dirty="0" smtClean="0">
                <a:solidFill>
                  <a:schemeClr val="bg1"/>
                </a:solidFill>
              </a:rPr>
              <a:t>1965 года  </a:t>
            </a:r>
            <a:r>
              <a:rPr lang="ru-RU" dirty="0" smtClean="0">
                <a:solidFill>
                  <a:schemeClr val="bg1"/>
                </a:solidFill>
              </a:rPr>
              <a:t>на  корабле «Восход – 2».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Наташа\Pictures\леоно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9560" y="2060848"/>
            <a:ext cx="3630911" cy="4760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Мои документы\Фото космос\127501_1024_7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50" y="277813"/>
            <a:ext cx="9429750" cy="11398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Первый набор женщин космонавтов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4643438"/>
            <a:ext cx="4643437" cy="20716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Слева направо: Т.Пицхелаури, И.Соловьёва, В.Терешкова, В.Пономарёва.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101" name="Picture 2" descr="женский набор в 1962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0"/>
            <a:ext cx="4391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31683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dirty="0">
                <a:solidFill>
                  <a:schemeClr val="bg1"/>
                </a:solidFill>
              </a:rPr>
              <a:t>Событием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невиданного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масштаба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был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полёт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первой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девушки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советского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космонавта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Валентины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Терешковой. </a:t>
            </a:r>
            <a:r>
              <a:rPr lang="ru-RU" dirty="0" smtClean="0">
                <a:solidFill>
                  <a:schemeClr val="bg1"/>
                </a:solidFill>
              </a:rPr>
              <a:t>Её путешествие к звёздам началось с </a:t>
            </a:r>
            <a:r>
              <a:rPr lang="ru-RU" dirty="0">
                <a:solidFill>
                  <a:schemeClr val="bg1"/>
                </a:solidFill>
              </a:rPr>
              <a:t>того, что к 25 годам она была зачислена в ряды космонавтов и наряду с другими девушками </a:t>
            </a:r>
            <a:r>
              <a:rPr lang="ru-RU" dirty="0" smtClean="0">
                <a:solidFill>
                  <a:schemeClr val="bg1"/>
                </a:solidFill>
              </a:rPr>
              <a:t>проходила </a:t>
            </a:r>
            <a:r>
              <a:rPr lang="ru-RU" dirty="0">
                <a:solidFill>
                  <a:schemeClr val="bg1"/>
                </a:solidFill>
              </a:rPr>
              <a:t>подготовку к полёту на орбиту. Во время обучения руководителями проекта была замечена активность Валентины Терешковы и её трудолюбие, вследствие чего её назначили старшей в женской группе. Всего спустя 1 год подготовки, она отправилась в космическое путешествие, оставшееся навсегда в учебниках истории -  первый полёт в открытый космос </a:t>
            </a:r>
            <a:r>
              <a:rPr lang="ru-RU" dirty="0" smtClean="0">
                <a:solidFill>
                  <a:schemeClr val="bg1"/>
                </a:solidFill>
              </a:rPr>
              <a:t>женщины.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176464" cy="52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70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643062"/>
            <a:ext cx="2351162" cy="4539473"/>
          </a:xfrm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714500"/>
            <a:ext cx="2381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22июня 1963года за успешное проведение полета, а также за За проявленные героизм и мужество, Терешковой присвоили звание Героя Советского Союза и вручили орден имени Ленина, а также медаль Золотая Звезда.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4471988" cy="62150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Светлана Савицкая – вторая женщина-космонавт, майор авиации, летчик-испытатель. Кроме того, она была кандидатом технических наук, мастером спорта СССР. Савицкая - дважды Герой Советского Союза. Ее наградили орденами и медалями как в СССР, так и в других государствах..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679450"/>
          <a:ext cx="3872777" cy="5321895"/>
        </p:xfrm>
        <a:graphic>
          <a:graphicData uri="http://schemas.openxmlformats.org/drawingml/2006/table">
            <a:tbl>
              <a:tblPr/>
              <a:tblGrid>
                <a:gridCol w="3872777"/>
              </a:tblGrid>
              <a:tr h="53218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50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3"/>
            <a:ext cx="3784476" cy="55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Третья женщина, покорившая космос в России, а также первая женщина, которая долго находилась в открытом космосе – Елена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Кондакова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714500"/>
            <a:ext cx="27749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34600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9" name="TextShape 2"/>
          <p:cNvSpPr txBox="1"/>
          <p:nvPr/>
        </p:nvSpPr>
        <p:spPr>
          <a:xfrm>
            <a:off x="457200" y="404664"/>
            <a:ext cx="8229240" cy="572109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F9F3DD"/>
                </a:solidFill>
                <a:latin typeface="Calibri"/>
              </a:rPr>
              <a:t>	Что же ждет нас впереди? Выход в космос, орбитальная станция и полет на </a:t>
            </a:r>
            <a:r>
              <a:rPr lang="ru-RU" sz="3200" b="1" dirty="0" smtClean="0">
                <a:solidFill>
                  <a:srgbClr val="F9F3DD"/>
                </a:solidFill>
                <a:latin typeface="Calibri"/>
              </a:rPr>
              <a:t>Луну </a:t>
            </a:r>
            <a:r>
              <a:rPr lang="ru-RU" sz="3200" b="1" dirty="0">
                <a:solidFill>
                  <a:srgbClr val="F9F3DD"/>
                </a:solidFill>
                <a:latin typeface="Calibri"/>
              </a:rPr>
              <a:t>– разве это предел?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F9F3DD"/>
                </a:solidFill>
                <a:latin typeface="Calibri"/>
              </a:rPr>
              <a:t>	Когда-нибудь можно будет использовать солнечную энергию не только для питания и удобств жизни, но и для перемещения по всей солнечной системе! Человек сможет жить не только на планете Земля, человек сможет обитать везде… </a:t>
            </a:r>
            <a:endParaRPr lang="ru-RU" sz="3200" b="1" dirty="0" smtClean="0">
              <a:solidFill>
                <a:srgbClr val="F9F3DD"/>
              </a:solidFill>
              <a:latin typeface="Calibri"/>
            </a:endParaRPr>
          </a:p>
          <a:p>
            <a:r>
              <a:rPr lang="ru-RU" sz="3200" b="1" dirty="0" smtClean="0">
                <a:solidFill>
                  <a:srgbClr val="F9F3DD"/>
                </a:solidFill>
                <a:latin typeface="Calibri"/>
              </a:rPr>
              <a:t>Исследовать космическое пространство будут до тех пор, пока живет на планете Земля сам человек.</a:t>
            </a:r>
            <a:endParaRPr lang="ru-RU" sz="3200" dirty="0" smtClean="0"/>
          </a:p>
          <a:p>
            <a:pPr>
              <a:lnSpc>
                <a:spcPct val="100000"/>
              </a:lnSpc>
            </a:pPr>
            <a:endParaRPr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charRg st="418" end="4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89">
                                            <p:txEl>
                                              <p:charRg st="418" end="4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iolko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5467" y="0"/>
            <a:ext cx="3798532" cy="50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4896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К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онстантин Эдуардович Циолковский(1857- 1935)-</a:t>
            </a:r>
          </a:p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Русский и советский учёный самоучка. Основоположник современной космонавтики. Он первый показал возможность достижения космических скоростей и высказал идёю околоземных станций.</a:t>
            </a:r>
          </a:p>
          <a:p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1911 году Циолковский произнес свои вещие слова: «Человечество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 земное пространство».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457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С 1896 года Циолковский систематически занимался теорией движения реактивных аппаратов. Мысли об использовании ракетного принципа в космосе высказывались Циолковским ещё в 1883, однако строгая теория реактивного движения изложена им в 1896. Циолковский вывел формулу (она получила название «формула Циолковского»), установившую зависимость между: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Скоростью ракеты в любой момент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Удельным импульсом топлива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Массой ракеты в начальный и конечный момент времени</a:t>
            </a: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hertrg_Tsiolkov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8" y="0"/>
            <a:ext cx="4427982" cy="429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4231" y="4293096"/>
            <a:ext cx="4539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Чертёж первого космического корабля 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К. Э. Циолковского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4355976" cy="609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Советский учёный, конструктор и организатор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производства </a:t>
            </a:r>
            <a:r>
              <a:rPr lang="ru-RU" sz="2400" dirty="0" err="1" smtClean="0">
                <a:solidFill>
                  <a:schemeClr val="bg1"/>
                </a:solidFill>
              </a:rPr>
              <a:t>ракетно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 smtClean="0">
                <a:solidFill>
                  <a:schemeClr val="bg1"/>
                </a:solidFill>
              </a:rPr>
              <a:t>космичекой</a:t>
            </a:r>
            <a:r>
              <a:rPr lang="ru-RU" sz="2400" dirty="0" smtClean="0">
                <a:solidFill>
                  <a:schemeClr val="bg1"/>
                </a:solidFill>
              </a:rPr>
              <a:t> техники и ракетного оружия СССР,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основоположник практической космонавтики.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крупнейшая фигура 20 века в области космического ракетостроения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кораблестроения. Королёвым был сконструирован первый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искусственный спутник Земли, а так же первый космический корабль.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0"/>
            <a:ext cx="5288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Королёв Сергей Павлович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     (1906- 1966)</a:t>
            </a:r>
          </a:p>
          <a:p>
            <a:endParaRPr lang="ru-RU" dirty="0"/>
          </a:p>
        </p:txBody>
      </p:sp>
      <p:pic>
        <p:nvPicPr>
          <p:cNvPr id="4" name="Рисунок 3" descr="korole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0386" y="1052736"/>
            <a:ext cx="4243614" cy="580526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60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Важным шагом стал запуск с космодрома Байконур первого искусственного спутника Земли 4 октября 1957 года в СССР — Спутника-1.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Он весил 86 кг. Над его созданием, во главе с основоположником практической космонавтики С.П.Королёвым, работали учёные М.В. Келдыш, М.К. Тихонравов, Н.С.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Лидоренко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и многие другие.</a:t>
            </a:r>
          </a:p>
          <a:p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 descr="732px-Sputnik_a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2770" y="0"/>
            <a:ext cx="4271230" cy="350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98884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Первый искусственный спутник Земли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11231"/>
            <a:ext cx="4427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Через 20 дней искусственный спутник умолк - иссякли батареи его передатчиков. Постепенно опускаясь, он просуществовал еще около двух с половиной месяцев и сгорел в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нижних, более плотных слоях атмосферы.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789040"/>
            <a:ext cx="44999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Тщательно изучив постепенное изменение орбиты за счет торможения в атмосфере, ученые смогли рассчитать плотность атмосферы на всех высотах, где пролетел спутник, и по этим данным  предусмотреть изменение орбит последующих спутников.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780928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Первый спутник начал обращаться вокруг Земли по эллиптической орбите. Крайние точки ее подъема - наибольшая (апогей) и наименьшая (перигей) - располагались соответственно на высоте 947 и 228 км.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5508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Второй советский спутник был выведен на более вытянутую орбиту 3 ноября 1957 г.  И впервые выведший в космос живое существо — собаку Лайку. Если ракета первого спутника позволила поднять его на 947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км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(апогей), то ракета второго спутника была более мощной. При почти той же минимальной высоте подъема апогей орбиты достиг 1671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км,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и спутник </a:t>
            </a:r>
            <a:r>
              <a:rPr lang="ru-RU" dirty="0" smtClean="0">
                <a:solidFill>
                  <a:schemeClr val="bg1"/>
                </a:solidFill>
              </a:rPr>
              <a:t>весил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значительно больше первого — </a:t>
            </a:r>
            <a:r>
              <a:rPr lang="ru-RU" dirty="0" smtClean="0">
                <a:solidFill>
                  <a:schemeClr val="bg1"/>
                </a:solidFill>
              </a:rPr>
              <a:t>508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кг.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Sputnik2_v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8589" y="0"/>
            <a:ext cx="3235412" cy="3861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56992"/>
            <a:ext cx="4860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Вслед за советскими спутниками вышли на свои орбиты американские спутники. Только 31 января 1958 г. после нескольких неудачных попыток американцам удалось вывести на орбиту свой первый искусственный спутник Земли «Эксплорер-1»   («Исследователь-1»).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xplor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3040" y="3861048"/>
            <a:ext cx="4340960" cy="299695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ЖИВОТНЫЕ В КОСМОСЕ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83652" y="1505247"/>
            <a:ext cx="5976938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5699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Прежде чем отправить на орбиту человека, проводились многочисленные испытания на животных. В 1949 году в нашей стране приступили к исследованиям по изучению возможности выживания живых организмов при полетах на высоту 110-470 км. В качестве экспериментальных животных выбрали собак, причем не чистопородных, а дворняжек, поскольку они более выносливы и не столь прихотливы.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Первый же запуск оказался удачным. 22 июля 1951 года с полигона Капустин Яр в Астраханской области ракета Р-1 конструкции С.П. Королёва унесла на 110-километровую высоту специальную герметическую кабину с двумя "членами" экипажа: собаками Цыган и </a:t>
            </a:r>
            <a:r>
              <a:rPr lang="ru-RU" b="1" dirty="0" err="1">
                <a:solidFill>
                  <a:schemeClr val="bg1"/>
                </a:solidFill>
              </a:rPr>
              <a:t>Дезик</a:t>
            </a:r>
            <a:r>
              <a:rPr lang="ru-RU" b="1" dirty="0">
                <a:solidFill>
                  <a:schemeClr val="bg1"/>
                </a:solidFill>
              </a:rPr>
              <a:t>. Полет животных в стратосферу завершился благополучным приземлением на парашюте. </a:t>
            </a:r>
            <a:r>
              <a:rPr lang="ru-RU" b="1" dirty="0" err="1">
                <a:solidFill>
                  <a:schemeClr val="bg1"/>
                </a:solidFill>
              </a:rPr>
              <a:t>Дезик</a:t>
            </a:r>
            <a:r>
              <a:rPr lang="ru-RU" b="1" dirty="0">
                <a:solidFill>
                  <a:schemeClr val="bg1"/>
                </a:solidFill>
              </a:rPr>
              <a:t> и Цыган стали настоящими "пионерами космоса".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Белка и Стрелка стали первыми биокосмонавтами благополучно вернувшимися на землю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260350"/>
            <a:ext cx="7632848" cy="2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359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28 июля 1960 года в космос отправились Белка и Стрелка. Через несколько дней телевидение показало кадры полета. Было хорошо видно, как они кувыркались в невесомости. И если Стрелка относилась ко всему настороженно, то Белка радостно "бесилась" и даже лаяла. Медики жалели, что не догадались установить в кабине микрофон.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Белка и Стрелка стали всеобщими любимцами. Их возили по детским садам, школам, детским домам. Журналистам на пресс-конференциях давали возможность собачек потрогать, но предупреждали: как бы ненароком не цапнули</a:t>
            </a:r>
          </a:p>
        </p:txBody>
      </p:sp>
      <p:pic>
        <p:nvPicPr>
          <p:cNvPr id="4" name="Picture 4" descr="Специалист по авиационной медицине, старший научный сотрудник Олег Газенко демонстрирует вернувшихся из космоса соба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648" y="2716703"/>
            <a:ext cx="6408712" cy="35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148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685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Первый  выход  человека                     в  космическое  пространство.</vt:lpstr>
      <vt:lpstr>Первый набор женщин космонавтов</vt:lpstr>
      <vt:lpstr>Слайд 14</vt:lpstr>
      <vt:lpstr> 22июня 1963года за успешное проведение полета, а также за За проявленные героизм и мужество, Терешковой присвоили звание Героя Советского Союза и вручили орден имени Ленина, а также медаль Золотая Звезда.  </vt:lpstr>
      <vt:lpstr>Слайд 16</vt:lpstr>
      <vt:lpstr> Третья женщина, покорившая космос в России, а также первая женщина, которая долго находилась в открытом космосе – Елена Кондакова.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RePack by Diakov</cp:lastModifiedBy>
  <cp:revision>41</cp:revision>
  <dcterms:created xsi:type="dcterms:W3CDTF">2012-11-18T12:10:43Z</dcterms:created>
  <dcterms:modified xsi:type="dcterms:W3CDTF">2016-12-12T18:29:54Z</dcterms:modified>
</cp:coreProperties>
</file>