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8B5638-BBE3-4757-B9EC-FEEC094BB6A7}" type="datetimeFigureOut">
              <a:rPr lang="ru-RU" smtClean="0"/>
              <a:pPr/>
              <a:t>18.01.2011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721225-25AA-4BFB-9240-92968F9B11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5.jpe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Елена\Рабочий стол\вселенная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86333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5072074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ВСЕЛЕННАЯ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27860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Недавно открытые кольца вокруг седьмой от Солнца планеты Урана демонстрируют всю сложность движения в семействе планеты (самого Урана и 17 его спутников). Эти кольцеобразные системы малых частиц и тел вокруг Урана незаметны при обычных наблюдениях с Земли. Обнаружены движущиеся вдоль внутреннего и внешнего краев одного из колец маленькие спутники, как бы охраняющие кольцо изнутри и снаружи. Их назвали «пастухами».</a:t>
            </a:r>
          </a:p>
        </p:txBody>
      </p:sp>
      <p:pic>
        <p:nvPicPr>
          <p:cNvPr id="8194" name="Picture 2" descr="C:\Documents and Settings\Елена\Рабочий стол\Уран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7166"/>
            <a:ext cx="5375276" cy="5982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5"/>
            <a:ext cx="278608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Интересна история открытия Нептуна, восьмой планеты </a:t>
            </a:r>
            <a:r>
              <a:rPr lang="ru-RU" sz="2000" dirty="0" smtClean="0"/>
              <a:t>Со</a:t>
            </a:r>
            <a:r>
              <a:rPr lang="ru-RU" sz="2000" dirty="0"/>
              <a:t>л</a:t>
            </a:r>
            <a:r>
              <a:rPr lang="ru-RU" sz="2000" dirty="0" smtClean="0"/>
              <a:t>нечной </a:t>
            </a:r>
            <a:r>
              <a:rPr lang="ru-RU" sz="2000" dirty="0"/>
              <a:t>системы. Она была обнаружена в 1846 году по теоретическим расчетам астрономов </a:t>
            </a:r>
            <a:r>
              <a:rPr lang="ru-RU" sz="2000" dirty="0" err="1"/>
              <a:t>Леверье</a:t>
            </a:r>
            <a:r>
              <a:rPr lang="ru-RU" sz="2000" dirty="0"/>
              <a:t> и Адамса. Эти ученые предсказали существование неизвестной доселе планеты. Вскоре после этого астроном Иоганн Галле обнаружил Нептун в указанном месте.</a:t>
            </a:r>
          </a:p>
        </p:txBody>
      </p:sp>
      <p:pic>
        <p:nvPicPr>
          <p:cNvPr id="9218" name="Picture 2" descr="C:\Documents and Settings\Елена\Рабочий стол\Нептун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6407" y="357166"/>
            <a:ext cx="5613311" cy="62470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328614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Плутон — девятая и самая далекая от Солнца планета Солнечной системы. В 1978 году был обнаружен спутник Плутона — Харон, находящийся от планеты на расстоянии 19 640 км и имеющий настолько большие относительные размеры и массу, что его рассматривают вместе с Плутоном как единую систему («двойную планету»).</a:t>
            </a:r>
          </a:p>
        </p:txBody>
      </p:sp>
      <p:pic>
        <p:nvPicPr>
          <p:cNvPr id="10242" name="Picture 2" descr="C:\Documents and Settings\Елена\Рабочий стол\Плутон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28604"/>
            <a:ext cx="5321274" cy="5922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Елена\Рабочий стол\Солнце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15" y="0"/>
            <a:ext cx="1476385" cy="1643074"/>
          </a:xfrm>
          <a:prstGeom prst="rect">
            <a:avLst/>
          </a:prstGeom>
          <a:noFill/>
        </p:spPr>
      </p:pic>
      <p:pic>
        <p:nvPicPr>
          <p:cNvPr id="11278" name="Picture 14" descr="C:\Documents and Settings\Елена\Рабочий стол\Меркурий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714488"/>
            <a:ext cx="928694" cy="1033546"/>
          </a:xfrm>
          <a:prstGeom prst="rect">
            <a:avLst/>
          </a:prstGeom>
          <a:noFill/>
        </p:spPr>
      </p:pic>
      <p:pic>
        <p:nvPicPr>
          <p:cNvPr id="11279" name="Picture 15" descr="C:\Documents and Settings\Елена\Рабочий стол\Венера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2071678"/>
            <a:ext cx="1157306" cy="1287970"/>
          </a:xfrm>
          <a:prstGeom prst="rect">
            <a:avLst/>
          </a:prstGeom>
          <a:noFill/>
        </p:spPr>
      </p:pic>
      <p:pic>
        <p:nvPicPr>
          <p:cNvPr id="11280" name="Picture 16" descr="C:\Documents and Settings\Елена\Рабочий стол\Земля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142984"/>
            <a:ext cx="1214446" cy="1351561"/>
          </a:xfrm>
          <a:prstGeom prst="rect">
            <a:avLst/>
          </a:prstGeom>
          <a:noFill/>
        </p:spPr>
      </p:pic>
      <p:pic>
        <p:nvPicPr>
          <p:cNvPr id="11281" name="Picture 17" descr="C:\Documents and Settings\Елена\Рабочий стол\марс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2" y="214290"/>
            <a:ext cx="1143008" cy="1272058"/>
          </a:xfrm>
          <a:prstGeom prst="rect">
            <a:avLst/>
          </a:prstGeom>
          <a:noFill/>
        </p:spPr>
      </p:pic>
      <p:pic>
        <p:nvPicPr>
          <p:cNvPr id="11282" name="Picture 18" descr="C:\Documents and Settings\Елена\Рабочий стол\Юпитер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1571612"/>
            <a:ext cx="1715835" cy="1280946"/>
          </a:xfrm>
          <a:prstGeom prst="rect">
            <a:avLst/>
          </a:prstGeom>
          <a:noFill/>
        </p:spPr>
      </p:pic>
      <p:pic>
        <p:nvPicPr>
          <p:cNvPr id="11283" name="Picture 19" descr="C:\Documents and Settings\Елена\Рабочий стол\Сатурн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08" y="3500438"/>
            <a:ext cx="2066925" cy="1543050"/>
          </a:xfrm>
          <a:prstGeom prst="rect">
            <a:avLst/>
          </a:prstGeom>
          <a:noFill/>
        </p:spPr>
      </p:pic>
      <p:pic>
        <p:nvPicPr>
          <p:cNvPr id="11284" name="Picture 20" descr="C:\Documents and Settings\Елена\Рабочий стол\Уран.bmp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85852" y="1500174"/>
            <a:ext cx="1285884" cy="1431065"/>
          </a:xfrm>
          <a:prstGeom prst="rect">
            <a:avLst/>
          </a:prstGeom>
          <a:noFill/>
        </p:spPr>
      </p:pic>
      <p:pic>
        <p:nvPicPr>
          <p:cNvPr id="11285" name="Picture 21" descr="C:\Documents and Settings\Елена\Рабочий стол\Нептун.bmp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3143248"/>
            <a:ext cx="1155432" cy="1285884"/>
          </a:xfrm>
          <a:prstGeom prst="rect">
            <a:avLst/>
          </a:prstGeom>
          <a:noFill/>
        </p:spPr>
      </p:pic>
      <p:pic>
        <p:nvPicPr>
          <p:cNvPr id="11286" name="Picture 22" descr="C:\Documents and Settings\Елена\Рабочий стол\Плутон.bmp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5429264"/>
            <a:ext cx="966759" cy="1075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Death\Рабочий стол\22_sol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572561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57884" y="214289"/>
            <a:ext cx="30003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Земля. Вид из космоса. Отчетливо различаются </a:t>
            </a:r>
            <a:r>
              <a:rPr lang="ru-RU" sz="2800" dirty="0" err="1"/>
              <a:t>голубые</a:t>
            </a:r>
            <a:r>
              <a:rPr lang="ru-RU" sz="2800" dirty="0"/>
              <a:t> пространства морей и океанов. Именно поэтому ученые-астрономы назвали Землю «</a:t>
            </a:r>
            <a:r>
              <a:rPr lang="ru-RU" sz="2800" dirty="0" err="1"/>
              <a:t>Голубой</a:t>
            </a:r>
            <a:r>
              <a:rPr lang="ru-RU" sz="2800" dirty="0"/>
              <a:t> планетой».</a:t>
            </a:r>
          </a:p>
        </p:txBody>
      </p:sp>
      <p:pic>
        <p:nvPicPr>
          <p:cNvPr id="2050" name="Picture 2" descr="C:\Documents and Settings\Елена\Рабочий стол\Земля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586" y="428604"/>
            <a:ext cx="5550422" cy="6177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Елена\Рабочий стол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7071922" cy="5279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278608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Меркурий — самая ближняя к Солнцу планета. На ее поверхности происходят гигантские перепады температуры — от + 350 °С на освещенной Солнцем стороне до - 170 °С на неосвещенной.</a:t>
            </a:r>
          </a:p>
        </p:txBody>
      </p:sp>
      <p:pic>
        <p:nvPicPr>
          <p:cNvPr id="3074" name="Picture 2" descr="C:\Documents and Settings\Елена\Рабочий стол\Меркури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82188"/>
            <a:ext cx="5643602" cy="6280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23574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Вторая от Солнца планета Венера у многих народов связывалась с божествами любви, красоты и брака.</a:t>
            </a:r>
          </a:p>
        </p:txBody>
      </p:sp>
      <p:pic>
        <p:nvPicPr>
          <p:cNvPr id="4098" name="Picture 2" descr="C:\Documents and Settings\Елена\Рабочий стол\Венера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5785443" cy="6438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32861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Марс, четвертая планета от Солнца, назван по имени древнеримского бога войны. Два его спутника имеют не менее грозные названия — Фобос и </a:t>
            </a:r>
            <a:r>
              <a:rPr lang="ru-RU" sz="2800" dirty="0" err="1"/>
              <a:t>Деймос</a:t>
            </a:r>
            <a:r>
              <a:rPr lang="ru-RU" sz="2800" dirty="0"/>
              <a:t>, в переводе с греческого означающие «страх» и «ужас».</a:t>
            </a:r>
          </a:p>
        </p:txBody>
      </p:sp>
      <p:pic>
        <p:nvPicPr>
          <p:cNvPr id="5122" name="Picture 2" descr="C:\Documents and Settings\Елена\Рабочий стол\марс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8604"/>
            <a:ext cx="5442475" cy="6056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30718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Пятая от Солнца планета Юпитер — самая крупная в Солнечной системе. Юпитер не имеет твердой поверхности и состоит из сгустков газа с предположительно жидким ядром.</a:t>
            </a:r>
          </a:p>
        </p:txBody>
      </p:sp>
      <p:pic>
        <p:nvPicPr>
          <p:cNvPr id="6146" name="Picture 2" descr="C:\Documents and Settings\Елена\Рабочий стол\Юпитер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642918"/>
            <a:ext cx="5983577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25717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Шестая от Солнца планета Сатурн имеет плоские кольца, образованные множеством ледяных осколков размером от песчинки до 20-30 м. У Сатурна есть еще целых 30 спутников!  </a:t>
            </a:r>
          </a:p>
        </p:txBody>
      </p:sp>
      <p:pic>
        <p:nvPicPr>
          <p:cNvPr id="7170" name="Picture 2" descr="C:\Documents and Settings\Елена\Рабочий стол\Сатурн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6219957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330</Words>
  <Application>Microsoft Office PowerPoint</Application>
  <PresentationFormat>Экран (4:3)</PresentationFormat>
  <Paragraphs>10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Демонстрационно-бесплатная версия</cp:lastModifiedBy>
  <cp:revision>9</cp:revision>
  <dcterms:created xsi:type="dcterms:W3CDTF">2008-09-04T14:48:32Z</dcterms:created>
  <dcterms:modified xsi:type="dcterms:W3CDTF">2011-01-18T05:46:33Z</dcterms:modified>
</cp:coreProperties>
</file>