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847A86FA-9926-4E41-A340-E54609991982}" type="datetimeFigureOut">
              <a:rPr lang="ru-RU" smtClean="0"/>
              <a:pPr/>
              <a:t>09.12.2013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A54A1B16-7336-4FE0-B898-FEF68BD415E0}"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47A86FA-9926-4E41-A340-E54609991982}" type="datetimeFigureOut">
              <a:rPr lang="ru-RU" smtClean="0"/>
              <a:pPr/>
              <a:t>09.12.2013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4A1B16-7336-4FE0-B898-FEF68BD415E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47A86FA-9926-4E41-A340-E54609991982}" type="datetimeFigureOut">
              <a:rPr lang="ru-RU" smtClean="0"/>
              <a:pPr/>
              <a:t>09.12.2013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4A1B16-7336-4FE0-B898-FEF68BD415E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47A86FA-9926-4E41-A340-E54609991982}" type="datetimeFigureOut">
              <a:rPr lang="ru-RU" smtClean="0"/>
              <a:pPr/>
              <a:t>09.12.2013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4A1B16-7336-4FE0-B898-FEF68BD415E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47A86FA-9926-4E41-A340-E54609991982}" type="datetimeFigureOut">
              <a:rPr lang="ru-RU" smtClean="0"/>
              <a:pPr/>
              <a:t>09.12.2013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A54A1B16-7336-4FE0-B898-FEF68BD415E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47A86FA-9926-4E41-A340-E54609991982}" type="datetimeFigureOut">
              <a:rPr lang="ru-RU" smtClean="0"/>
              <a:pPr/>
              <a:t>09.12.2013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54A1B16-7336-4FE0-B898-FEF68BD415E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47A86FA-9926-4E41-A340-E54609991982}" type="datetimeFigureOut">
              <a:rPr lang="ru-RU" smtClean="0"/>
              <a:pPr/>
              <a:t>09.12.2013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54A1B16-7336-4FE0-B898-FEF68BD415E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47A86FA-9926-4E41-A340-E54609991982}" type="datetimeFigureOut">
              <a:rPr lang="ru-RU" smtClean="0"/>
              <a:pPr/>
              <a:t>09.12.2013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54A1B16-7336-4FE0-B898-FEF68BD415E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47A86FA-9926-4E41-A340-E54609991982}" type="datetimeFigureOut">
              <a:rPr lang="ru-RU" smtClean="0"/>
              <a:pPr/>
              <a:t>09.12.2013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54A1B16-7336-4FE0-B898-FEF68BD415E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47A86FA-9926-4E41-A340-E54609991982}" type="datetimeFigureOut">
              <a:rPr lang="ru-RU" smtClean="0"/>
              <a:pPr/>
              <a:t>09.12.2013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54A1B16-7336-4FE0-B898-FEF68BD415E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47A86FA-9926-4E41-A340-E54609991982}" type="datetimeFigureOut">
              <a:rPr lang="ru-RU" smtClean="0"/>
              <a:pPr/>
              <a:t>09.12.2013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54A1B16-7336-4FE0-B898-FEF68BD415E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47A86FA-9926-4E41-A340-E54609991982}" type="datetimeFigureOut">
              <a:rPr lang="ru-RU" smtClean="0"/>
              <a:pPr/>
              <a:t>09.12.2013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54A1B16-7336-4FE0-B898-FEF68BD415E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0"/>
            <a:ext cx="7772400" cy="1107554"/>
          </a:xfrm>
        </p:spPr>
        <p:txBody>
          <a:bodyPr>
            <a:normAutofit/>
          </a:bodyPr>
          <a:lstStyle/>
          <a:p>
            <a:r>
              <a:rPr lang="en-US" dirty="0" smtClean="0"/>
              <a:t>Hobbies</a:t>
            </a:r>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descr="vel.jpg"/>
          <p:cNvPicPr>
            <a:picLocks noChangeAspect="1"/>
          </p:cNvPicPr>
          <p:nvPr/>
        </p:nvPicPr>
        <p:blipFill>
          <a:blip r:embed="rId2" cstate="print"/>
          <a:stretch>
            <a:fillRect/>
          </a:stretch>
        </p:blipFill>
        <p:spPr>
          <a:xfrm>
            <a:off x="571472" y="1000108"/>
            <a:ext cx="7929618" cy="5126459"/>
          </a:xfrm>
          <a:prstGeom prst="rect">
            <a:avLst/>
          </a:prstGeom>
        </p:spPr>
      </p:pic>
      <p:sp>
        <p:nvSpPr>
          <p:cNvPr id="11266" name="Rectangle 2"/>
          <p:cNvSpPr>
            <a:spLocks noChangeArrowheads="1"/>
          </p:cNvSpPr>
          <p:nvPr/>
        </p:nvSpPr>
        <p:spPr bwMode="auto">
          <a:xfrm>
            <a:off x="214282" y="6286520"/>
            <a:ext cx="139012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n-US" dirty="0" err="1" smtClean="0">
                <a:latin typeface="Arial" pitchFamily="34" charset="0"/>
                <a:cs typeface="Arial" pitchFamily="34" charset="0"/>
              </a:rPr>
              <a:t>Boykov</a:t>
            </a:r>
            <a:r>
              <a:rPr lang="en-US" dirty="0" smtClean="0">
                <a:latin typeface="Arial" pitchFamily="34" charset="0"/>
                <a:cs typeface="Arial" pitchFamily="34" charset="0"/>
              </a:rPr>
              <a:t> </a:t>
            </a:r>
            <a:r>
              <a:rPr lang="en-US" dirty="0" smtClean="0">
                <a:latin typeface="Arial" pitchFamily="34" charset="0"/>
                <a:cs typeface="Arial" pitchFamily="34" charset="0"/>
              </a:rPr>
              <a:t>10a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en-US" dirty="0" smtClean="0"/>
              <a:t>Hunting</a:t>
            </a:r>
            <a:endParaRPr lang="ru-RU" dirty="0"/>
          </a:p>
        </p:txBody>
      </p:sp>
      <p:sp>
        <p:nvSpPr>
          <p:cNvPr id="3" name="Содержимое 2"/>
          <p:cNvSpPr>
            <a:spLocks noGrp="1"/>
          </p:cNvSpPr>
          <p:nvPr>
            <p:ph idx="1"/>
          </p:nvPr>
        </p:nvSpPr>
        <p:spPr>
          <a:xfrm>
            <a:off x="467544" y="836712"/>
            <a:ext cx="8229600" cy="4709160"/>
          </a:xfrm>
        </p:spPr>
        <p:txBody>
          <a:bodyPr/>
          <a:lstStyle/>
          <a:p>
            <a:r>
              <a:rPr lang="en-US" dirty="0" smtClean="0"/>
              <a:t>Passion for hunting lies in men since ancient times. That they had to bring in mammoth cave and provide food to his woman and children. Hunting is no longer necessary and has become a pastime, gambling craze.</a:t>
            </a:r>
            <a:endParaRPr lang="ru-RU" dirty="0"/>
          </a:p>
        </p:txBody>
      </p:sp>
      <p:pic>
        <p:nvPicPr>
          <p:cNvPr id="4" name="Рисунок 3" descr="ohota1.jpg"/>
          <p:cNvPicPr>
            <a:picLocks noChangeAspect="1"/>
          </p:cNvPicPr>
          <p:nvPr/>
        </p:nvPicPr>
        <p:blipFill>
          <a:blip r:embed="rId2" cstate="print"/>
          <a:stretch>
            <a:fillRect/>
          </a:stretch>
        </p:blipFill>
        <p:spPr>
          <a:xfrm>
            <a:off x="1979712" y="2996952"/>
            <a:ext cx="5040486" cy="370206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rmAutofit/>
          </a:bodyPr>
          <a:lstStyle/>
          <a:p>
            <a:r>
              <a:rPr lang="ru-RU" dirty="0" smtClean="0"/>
              <a:t>Спасибо </a:t>
            </a:r>
            <a:r>
              <a:rPr lang="ru-RU" smtClean="0"/>
              <a:t>за внимание</a:t>
            </a:r>
            <a:endParaRPr lang="ru-RU" dirty="0"/>
          </a:p>
        </p:txBody>
      </p:sp>
      <p:pic>
        <p:nvPicPr>
          <p:cNvPr id="4" name="Содержимое 3" descr="0a2c3381c3370013781e6dce4fc34e58.jpg"/>
          <p:cNvPicPr>
            <a:picLocks noGrp="1" noChangeAspect="1"/>
          </p:cNvPicPr>
          <p:nvPr>
            <p:ph idx="1"/>
          </p:nvPr>
        </p:nvPicPr>
        <p:blipFill>
          <a:blip r:embed="rId2" cstate="print"/>
          <a:stretch>
            <a:fillRect/>
          </a:stretch>
        </p:blipFill>
        <p:spPr>
          <a:xfrm>
            <a:off x="1172813" y="1234400"/>
            <a:ext cx="6336888" cy="543496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en-US" b="0" dirty="0" smtClean="0"/>
              <a:t>Playing musical instruments</a:t>
            </a:r>
            <a:endParaRPr lang="ru-RU" dirty="0"/>
          </a:p>
        </p:txBody>
      </p:sp>
      <p:sp>
        <p:nvSpPr>
          <p:cNvPr id="3" name="Содержимое 2"/>
          <p:cNvSpPr>
            <a:spLocks noGrp="1"/>
          </p:cNvSpPr>
          <p:nvPr>
            <p:ph idx="1"/>
          </p:nvPr>
        </p:nvSpPr>
        <p:spPr>
          <a:xfrm>
            <a:off x="395536" y="1052736"/>
            <a:ext cx="8229600" cy="1296144"/>
          </a:xfrm>
        </p:spPr>
        <p:txBody>
          <a:bodyPr>
            <a:normAutofit fontScale="92500" lnSpcReduction="10000"/>
          </a:bodyPr>
          <a:lstStyle/>
          <a:p>
            <a:r>
              <a:rPr lang="en-US" dirty="0" smtClean="0"/>
              <a:t>The guitar is the most popular musical instrument</a:t>
            </a:r>
          </a:p>
          <a:p>
            <a:r>
              <a:rPr lang="en-US" dirty="0" smtClean="0"/>
              <a:t>people around the world want to learn to play guitar</a:t>
            </a:r>
            <a:endParaRPr lang="ru-RU" dirty="0" smtClean="0"/>
          </a:p>
          <a:p>
            <a:endParaRPr lang="ru-RU" dirty="0"/>
          </a:p>
        </p:txBody>
      </p:sp>
      <p:pic>
        <p:nvPicPr>
          <p:cNvPr id="4" name="Рисунок 3" descr="167676_serj 2.jpg"/>
          <p:cNvPicPr>
            <a:picLocks noChangeAspect="1"/>
          </p:cNvPicPr>
          <p:nvPr/>
        </p:nvPicPr>
        <p:blipFill>
          <a:blip r:embed="rId2" cstate="print"/>
          <a:stretch>
            <a:fillRect/>
          </a:stretch>
        </p:blipFill>
        <p:spPr>
          <a:xfrm>
            <a:off x="1763689" y="2424828"/>
            <a:ext cx="5381612" cy="42464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lstStyle/>
          <a:p>
            <a:r>
              <a:rPr lang="en-US" dirty="0" smtClean="0"/>
              <a:t>Trial</a:t>
            </a:r>
            <a:endParaRPr lang="ru-RU" dirty="0"/>
          </a:p>
        </p:txBody>
      </p:sp>
      <p:sp>
        <p:nvSpPr>
          <p:cNvPr id="3" name="Содержимое 2"/>
          <p:cNvSpPr>
            <a:spLocks noGrp="1"/>
          </p:cNvSpPr>
          <p:nvPr>
            <p:ph idx="1"/>
          </p:nvPr>
        </p:nvSpPr>
        <p:spPr>
          <a:xfrm>
            <a:off x="0" y="836712"/>
            <a:ext cx="9144000" cy="4709160"/>
          </a:xfrm>
        </p:spPr>
        <p:txBody>
          <a:bodyPr/>
          <a:lstStyle/>
          <a:p>
            <a:r>
              <a:rPr lang="en-US" dirty="0" smtClean="0"/>
              <a:t>Representative of extreme sports is a trial</a:t>
            </a:r>
          </a:p>
          <a:p>
            <a:r>
              <a:rPr lang="en-US" dirty="0" smtClean="0"/>
              <a:t>trial associated with overcoming specially built or natural obstacles on the bike, motorcycle, car</a:t>
            </a:r>
            <a:endParaRPr lang="ru-RU" dirty="0"/>
          </a:p>
        </p:txBody>
      </p:sp>
      <p:pic>
        <p:nvPicPr>
          <p:cNvPr id="4" name="Рисунок 3" descr="272406.jpg"/>
          <p:cNvPicPr>
            <a:picLocks noChangeAspect="1"/>
          </p:cNvPicPr>
          <p:nvPr/>
        </p:nvPicPr>
        <p:blipFill>
          <a:blip r:embed="rId2" cstate="print"/>
          <a:stretch>
            <a:fillRect/>
          </a:stretch>
        </p:blipFill>
        <p:spPr>
          <a:xfrm>
            <a:off x="1979712" y="2265626"/>
            <a:ext cx="5184576" cy="43696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lstStyle/>
          <a:p>
            <a:r>
              <a:rPr lang="en-US" dirty="0" smtClean="0"/>
              <a:t>Collecting</a:t>
            </a:r>
            <a:endParaRPr lang="ru-RU" dirty="0"/>
          </a:p>
        </p:txBody>
      </p:sp>
      <p:sp>
        <p:nvSpPr>
          <p:cNvPr id="3" name="Содержимое 2"/>
          <p:cNvSpPr>
            <a:spLocks noGrp="1"/>
          </p:cNvSpPr>
          <p:nvPr>
            <p:ph idx="1"/>
          </p:nvPr>
        </p:nvSpPr>
        <p:spPr>
          <a:xfrm>
            <a:off x="0" y="908720"/>
            <a:ext cx="9144000" cy="4709160"/>
          </a:xfrm>
        </p:spPr>
        <p:txBody>
          <a:bodyPr/>
          <a:lstStyle/>
          <a:p>
            <a:r>
              <a:rPr lang="en-US" dirty="0" smtClean="0"/>
              <a:t>A lot of people collect various items: coins, stamps, cars, posters, antiques</a:t>
            </a:r>
          </a:p>
          <a:p>
            <a:r>
              <a:rPr lang="en-US" dirty="0" smtClean="0"/>
              <a:t>Usually such people have a lot of very rare things that are very expensive</a:t>
            </a:r>
          </a:p>
        </p:txBody>
      </p:sp>
      <p:pic>
        <p:nvPicPr>
          <p:cNvPr id="8" name="Рисунок 7" descr="1245077206_babochki_06.jpg"/>
          <p:cNvPicPr>
            <a:picLocks noChangeAspect="1"/>
          </p:cNvPicPr>
          <p:nvPr/>
        </p:nvPicPr>
        <p:blipFill>
          <a:blip r:embed="rId2" cstate="print"/>
          <a:stretch>
            <a:fillRect/>
          </a:stretch>
        </p:blipFill>
        <p:spPr>
          <a:xfrm>
            <a:off x="0" y="2924944"/>
            <a:ext cx="2209428" cy="2209428"/>
          </a:xfrm>
          <a:prstGeom prst="rect">
            <a:avLst/>
          </a:prstGeom>
        </p:spPr>
      </p:pic>
      <p:pic>
        <p:nvPicPr>
          <p:cNvPr id="9" name="Рисунок 8" descr="986_big.jpg"/>
          <p:cNvPicPr>
            <a:picLocks noChangeAspect="1"/>
          </p:cNvPicPr>
          <p:nvPr/>
        </p:nvPicPr>
        <p:blipFill>
          <a:blip r:embed="rId3" cstate="print"/>
          <a:stretch>
            <a:fillRect/>
          </a:stretch>
        </p:blipFill>
        <p:spPr>
          <a:xfrm>
            <a:off x="2267744" y="4077072"/>
            <a:ext cx="3098695" cy="2592288"/>
          </a:xfrm>
          <a:prstGeom prst="rect">
            <a:avLst/>
          </a:prstGeom>
        </p:spPr>
      </p:pic>
      <p:pic>
        <p:nvPicPr>
          <p:cNvPr id="10" name="Рисунок 9" descr="20293326.jpg"/>
          <p:cNvPicPr>
            <a:picLocks noChangeAspect="1"/>
          </p:cNvPicPr>
          <p:nvPr/>
        </p:nvPicPr>
        <p:blipFill>
          <a:blip r:embed="rId4" cstate="print"/>
          <a:stretch>
            <a:fillRect/>
          </a:stretch>
        </p:blipFill>
        <p:spPr>
          <a:xfrm>
            <a:off x="5508104" y="2852936"/>
            <a:ext cx="3326941" cy="234734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en-US" dirty="0" smtClean="0"/>
              <a:t>Reading books</a:t>
            </a:r>
            <a:endParaRPr lang="ru-RU" dirty="0"/>
          </a:p>
        </p:txBody>
      </p:sp>
      <p:sp>
        <p:nvSpPr>
          <p:cNvPr id="3" name="Содержимое 2"/>
          <p:cNvSpPr>
            <a:spLocks noGrp="1"/>
          </p:cNvSpPr>
          <p:nvPr>
            <p:ph idx="1"/>
          </p:nvPr>
        </p:nvSpPr>
        <p:spPr>
          <a:xfrm>
            <a:off x="0" y="908720"/>
            <a:ext cx="9144000" cy="4709160"/>
          </a:xfrm>
        </p:spPr>
        <p:txBody>
          <a:bodyPr/>
          <a:lstStyle/>
          <a:p>
            <a:r>
              <a:rPr lang="en-US" dirty="0" smtClean="0"/>
              <a:t>read the book very interesting and useful. Books increases vocabulary person, enrich his inner world, make smarter and improve memory</a:t>
            </a:r>
            <a:endParaRPr lang="ru-RU" dirty="0"/>
          </a:p>
        </p:txBody>
      </p:sp>
      <p:pic>
        <p:nvPicPr>
          <p:cNvPr id="4" name="Рисунок 3" descr="f3e625312c0da944ddae00e1d414d939.jpg"/>
          <p:cNvPicPr>
            <a:picLocks noChangeAspect="1"/>
          </p:cNvPicPr>
          <p:nvPr/>
        </p:nvPicPr>
        <p:blipFill>
          <a:blip r:embed="rId2" cstate="print"/>
          <a:stretch>
            <a:fillRect/>
          </a:stretch>
        </p:blipFill>
        <p:spPr>
          <a:xfrm>
            <a:off x="1187624" y="2228288"/>
            <a:ext cx="6480720" cy="445104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en-US" dirty="0" smtClean="0"/>
              <a:t>Photography</a:t>
            </a:r>
            <a:endParaRPr lang="ru-RU" dirty="0"/>
          </a:p>
        </p:txBody>
      </p:sp>
      <p:sp>
        <p:nvSpPr>
          <p:cNvPr id="3" name="Содержимое 2"/>
          <p:cNvSpPr>
            <a:spLocks noGrp="1"/>
          </p:cNvSpPr>
          <p:nvPr>
            <p:ph idx="1"/>
          </p:nvPr>
        </p:nvSpPr>
        <p:spPr>
          <a:xfrm>
            <a:off x="0" y="836712"/>
            <a:ext cx="9144000" cy="4709160"/>
          </a:xfrm>
        </p:spPr>
        <p:txBody>
          <a:bodyPr/>
          <a:lstStyle/>
          <a:p>
            <a:r>
              <a:rPr lang="en-US" dirty="0" smtClean="0"/>
              <a:t>Man with a camera sees the world differently, he notes that, by what others can pass indifferently. Photographer to old age retains the ability to worry and wonder, to discover new faces and colors of life as a child</a:t>
            </a:r>
            <a:endParaRPr lang="ru-RU" dirty="0"/>
          </a:p>
        </p:txBody>
      </p:sp>
      <p:pic>
        <p:nvPicPr>
          <p:cNvPr id="4" name="Рисунок 3" descr="0ukr08sp_bat_2008_12.jpg"/>
          <p:cNvPicPr>
            <a:picLocks noChangeAspect="1"/>
          </p:cNvPicPr>
          <p:nvPr/>
        </p:nvPicPr>
        <p:blipFill>
          <a:blip r:embed="rId2" cstate="print"/>
          <a:stretch>
            <a:fillRect/>
          </a:stretch>
        </p:blipFill>
        <p:spPr>
          <a:xfrm>
            <a:off x="2267744" y="2708920"/>
            <a:ext cx="6191250" cy="39243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en-US" dirty="0" smtClean="0"/>
              <a:t>Cooking</a:t>
            </a:r>
            <a:endParaRPr lang="ru-RU" dirty="0"/>
          </a:p>
        </p:txBody>
      </p:sp>
      <p:sp>
        <p:nvSpPr>
          <p:cNvPr id="3" name="Содержимое 2"/>
          <p:cNvSpPr>
            <a:spLocks noGrp="1"/>
          </p:cNvSpPr>
          <p:nvPr>
            <p:ph idx="1"/>
          </p:nvPr>
        </p:nvSpPr>
        <p:spPr>
          <a:xfrm>
            <a:off x="0" y="836712"/>
            <a:ext cx="9144000" cy="4709160"/>
          </a:xfrm>
        </p:spPr>
        <p:txBody>
          <a:bodyPr/>
          <a:lstStyle/>
          <a:p>
            <a:r>
              <a:rPr lang="en-US" dirty="0" smtClean="0"/>
              <a:t>Cooking - a great and rewarding hobby that will allow you to feel like a creator. Strongly encouraged improvisation and creative experiments. Hobby for people of different professions and different ages</a:t>
            </a:r>
            <a:endParaRPr lang="ru-RU" dirty="0"/>
          </a:p>
        </p:txBody>
      </p:sp>
      <p:pic>
        <p:nvPicPr>
          <p:cNvPr id="4" name="Рисунок 3" descr="231e95.jpg"/>
          <p:cNvPicPr>
            <a:picLocks noChangeAspect="1"/>
          </p:cNvPicPr>
          <p:nvPr/>
        </p:nvPicPr>
        <p:blipFill>
          <a:blip r:embed="rId2" cstate="print"/>
          <a:stretch>
            <a:fillRect/>
          </a:stretch>
        </p:blipFill>
        <p:spPr>
          <a:xfrm>
            <a:off x="1691680" y="2564904"/>
            <a:ext cx="5530585" cy="414793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en-US" dirty="0" smtClean="0"/>
              <a:t>Treasure hunt</a:t>
            </a:r>
            <a:endParaRPr lang="ru-RU" dirty="0"/>
          </a:p>
        </p:txBody>
      </p:sp>
      <p:sp>
        <p:nvSpPr>
          <p:cNvPr id="3" name="Содержимое 2"/>
          <p:cNvSpPr>
            <a:spLocks noGrp="1"/>
          </p:cNvSpPr>
          <p:nvPr>
            <p:ph idx="1"/>
          </p:nvPr>
        </p:nvSpPr>
        <p:spPr>
          <a:xfrm>
            <a:off x="0" y="836712"/>
            <a:ext cx="9144000" cy="4709160"/>
          </a:xfrm>
        </p:spPr>
        <p:txBody>
          <a:bodyPr/>
          <a:lstStyle/>
          <a:p>
            <a:r>
              <a:rPr lang="en-US" dirty="0" smtClean="0"/>
              <a:t>Treasure - buried in the ground or otherwise hidden money or valuable items, the owner of which is unknown and can not be found or lost on them right.</a:t>
            </a:r>
            <a:endParaRPr lang="ru-RU" dirty="0"/>
          </a:p>
        </p:txBody>
      </p:sp>
      <p:pic>
        <p:nvPicPr>
          <p:cNvPr id="4" name="Рисунок 3" descr="65328684_10e49546135d1.jpg"/>
          <p:cNvPicPr>
            <a:picLocks noChangeAspect="1"/>
          </p:cNvPicPr>
          <p:nvPr/>
        </p:nvPicPr>
        <p:blipFill>
          <a:blip r:embed="rId2" cstate="print"/>
          <a:stretch>
            <a:fillRect/>
          </a:stretch>
        </p:blipFill>
        <p:spPr>
          <a:xfrm>
            <a:off x="1619672" y="2132856"/>
            <a:ext cx="5544616" cy="45829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lstStyle/>
          <a:p>
            <a:r>
              <a:rPr lang="en-US" dirty="0" smtClean="0"/>
              <a:t>Traveling</a:t>
            </a:r>
            <a:endParaRPr lang="ru-RU" dirty="0"/>
          </a:p>
        </p:txBody>
      </p:sp>
      <p:sp>
        <p:nvSpPr>
          <p:cNvPr id="3" name="Содержимое 2"/>
          <p:cNvSpPr>
            <a:spLocks noGrp="1"/>
          </p:cNvSpPr>
          <p:nvPr>
            <p:ph idx="1"/>
          </p:nvPr>
        </p:nvSpPr>
        <p:spPr>
          <a:xfrm>
            <a:off x="0" y="836712"/>
            <a:ext cx="9144000" cy="4709160"/>
          </a:xfrm>
        </p:spPr>
        <p:txBody>
          <a:bodyPr/>
          <a:lstStyle/>
          <a:p>
            <a:r>
              <a:rPr lang="en-US" dirty="0" smtClean="0"/>
              <a:t>People travel from the very beginning of their civilization. Travelling and visiting other places are the part of our consciousness. That is why tourism and travelling are so popular.</a:t>
            </a:r>
            <a:endParaRPr lang="ru-RU" dirty="0"/>
          </a:p>
        </p:txBody>
      </p:sp>
      <p:pic>
        <p:nvPicPr>
          <p:cNvPr id="4" name="Рисунок 3" descr="103945204_4500809__1_.jpg"/>
          <p:cNvPicPr>
            <a:picLocks noChangeAspect="1"/>
          </p:cNvPicPr>
          <p:nvPr/>
        </p:nvPicPr>
        <p:blipFill>
          <a:blip r:embed="rId2" cstate="print"/>
          <a:stretch>
            <a:fillRect/>
          </a:stretch>
        </p:blipFill>
        <p:spPr>
          <a:xfrm>
            <a:off x="971600" y="2636912"/>
            <a:ext cx="7180534" cy="4031357"/>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113</TotalTime>
  <Words>294</Words>
  <Application>Microsoft Office PowerPoint</Application>
  <PresentationFormat>Экран (4:3)</PresentationFormat>
  <Paragraphs>24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Апекс</vt:lpstr>
      <vt:lpstr>Hobbies</vt:lpstr>
      <vt:lpstr>Playing musical instruments</vt:lpstr>
      <vt:lpstr>Trial</vt:lpstr>
      <vt:lpstr>Collecting</vt:lpstr>
      <vt:lpstr>Reading books</vt:lpstr>
      <vt:lpstr>Photography</vt:lpstr>
      <vt:lpstr>Cooking</vt:lpstr>
      <vt:lpstr>Treasure hunt</vt:lpstr>
      <vt:lpstr>Traveling</vt:lpstr>
      <vt:lpstr>Hunting</vt:lpstr>
      <vt:lpstr>Спасибо за внимание</vt:lpstr>
    </vt:vector>
  </TitlesOfParts>
  <Company>Krokoz™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most popular Hobbies</dc:title>
  <dc:creator>Антипов</dc:creator>
  <cp:lastModifiedBy>Бойков</cp:lastModifiedBy>
  <cp:revision>14</cp:revision>
  <dcterms:created xsi:type="dcterms:W3CDTF">2013-12-07T19:23:18Z</dcterms:created>
  <dcterms:modified xsi:type="dcterms:W3CDTF">2013-12-09T03:27:49Z</dcterms:modified>
</cp:coreProperties>
</file>