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5" r:id="rId11"/>
    <p:sldId id="273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5E9EFF"/>
            </a:gs>
            <a:gs pos="57000">
              <a:schemeClr val="tx2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002060"/>
                </a:solidFill>
                <a:latin typeface="Book Antiqua" pitchFamily="18" charset="0"/>
              </a:rPr>
              <a:t>Военно</a:t>
            </a:r>
            <a:r>
              <a:rPr lang="ru-RU" sz="4800" dirty="0" smtClean="0">
                <a:solidFill>
                  <a:srgbClr val="002060"/>
                </a:solidFill>
                <a:latin typeface="Book Antiqua" pitchFamily="18" charset="0"/>
              </a:rPr>
              <a:t> - Морской Флот </a:t>
            </a:r>
            <a:br>
              <a:rPr lang="ru-RU" sz="4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Book Antiqua" pitchFamily="18" charset="0"/>
              </a:rPr>
              <a:t>на страже Родины</a:t>
            </a:r>
            <a:endParaRPr lang="ru-RU" sz="4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" name="Picture 2" descr="http://3mv.ru/_pu/189/16849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667500" cy="3590926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905000" y="6096000"/>
            <a:ext cx="56388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Работу выполнил ученик 3 класса </a:t>
            </a:r>
            <a:r>
              <a:rPr lang="ru-RU" dirty="0" err="1" smtClean="0"/>
              <a:t>Шинтимиров</a:t>
            </a:r>
            <a:r>
              <a:rPr lang="ru-RU" dirty="0" smtClean="0"/>
              <a:t> </a:t>
            </a:r>
            <a:r>
              <a:rPr lang="ru-RU" dirty="0" err="1" smtClean="0"/>
              <a:t>Рамиль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Легендарный Тихоокеанский флот –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 надежда наша и оплот!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Никто не в силах усомниться, 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что флот – надежно бережет границы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3" name="Picture 2" descr="http://www.monstras.lt/uploads/posts/2012-04/day_11/monstras.lt_13341167831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485404" cy="434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r-eho.info/uploads/8/fl2012072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429000"/>
            <a:ext cx="4660054" cy="32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mg.gazeta.ru/files3/413/4920413/desantniykorabl-pic668-668x444-38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424291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ogodin.ru/pict/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441436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://s013.radikal.ru/i322/1208/b8/40c09df1aa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3157" y="152400"/>
            <a:ext cx="5161056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Большие десантные корабли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armenpress.am/static/news/b/2013/02/708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448526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fcr.org.ua/d/5862-2/parad_2010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4190999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expert.ru/data/public/326466/326470/09_jpg_625x625_q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429000"/>
            <a:ext cx="5257800" cy="322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46.fastpic.ru/big/2013/0728/82/63ebba32b0a773f2a11f8869691538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2068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600/51604349.b2/0_7b02e_6ac8f6cc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44433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600" y="457200"/>
            <a:ext cx="4648200" cy="609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Северный флот ВМФ </a:t>
            </a:r>
            <a:r>
              <a:rPr lang="ru-RU" sz="2400" b="1" dirty="0" smtClean="0">
                <a:latin typeface="Book Antiqua" pitchFamily="18" charset="0"/>
              </a:rPr>
              <a:t>России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0600" y="1295400"/>
            <a:ext cx="5562600" cy="609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Тихоокеанский флот ВМФ </a:t>
            </a:r>
            <a:r>
              <a:rPr lang="ru-RU" sz="2400" b="1" dirty="0" smtClean="0">
                <a:latin typeface="Book Antiqua" pitchFamily="18" charset="0"/>
              </a:rPr>
              <a:t>России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52600" y="2133600"/>
            <a:ext cx="5410200" cy="609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Черноморский флот ВМФ </a:t>
            </a:r>
            <a:r>
              <a:rPr lang="ru-RU" sz="2400" b="1" dirty="0" smtClean="0">
                <a:latin typeface="Book Antiqua" pitchFamily="18" charset="0"/>
              </a:rPr>
              <a:t>России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4600" y="2971800"/>
            <a:ext cx="55626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Балтийский флот ВМФ </a:t>
            </a:r>
            <a:r>
              <a:rPr lang="ru-RU" sz="2400" b="1" dirty="0" smtClean="0">
                <a:latin typeface="Book Antiqua" pitchFamily="18" charset="0"/>
              </a:rPr>
              <a:t>России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24200" y="3810000"/>
            <a:ext cx="56388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Каспийская флотилия ВМФ </a:t>
            </a:r>
            <a:r>
              <a:rPr lang="ru-RU" sz="2400" b="1" dirty="0" smtClean="0">
                <a:latin typeface="Book Antiqua" pitchFamily="18" charset="0"/>
              </a:rPr>
              <a:t>России</a:t>
            </a:r>
            <a:endParaRPr lang="ru-RU" sz="2400" b="1" dirty="0">
              <a:latin typeface="Book Antiqua" pitchFamily="18" charset="0"/>
            </a:endParaRPr>
          </a:p>
        </p:txBody>
      </p:sp>
      <p:pic>
        <p:nvPicPr>
          <p:cNvPr id="9" name="Picture 2" descr="http://i46.fastpic.ru/big/2013/0728/98/914529cbb16054c931d99b0c4f74fd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13385"/>
            <a:ext cx="3657600" cy="234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img-fotki.yandex.ru/get/14/geshka2008.1/0_a6fd_5cf5b477_X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0"/>
            <a:ext cx="1924050" cy="2349674"/>
          </a:xfrm>
          <a:prstGeom prst="rect">
            <a:avLst/>
          </a:prstGeom>
          <a:noFill/>
        </p:spPr>
      </p:pic>
      <p:pic>
        <p:nvPicPr>
          <p:cNvPr id="17412" name="Picture 4" descr="http://i47.photobucket.com/albums/f161/11aaabbb11/flot12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339436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Честь России бережет,</a:t>
            </a:r>
            <a:b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Чужих не пустит на порог.</a:t>
            </a: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endParaRPr lang="ru-RU" sz="2800" dirty="0">
              <a:latin typeface="Book Antiqua" pitchFamily="18" charset="0"/>
            </a:endParaRPr>
          </a:p>
        </p:txBody>
      </p:sp>
      <p:pic>
        <p:nvPicPr>
          <p:cNvPr id="10242" name="Picture 2" descr="http://topwar.ru/uploads/posts/2012-08/thumbs/1346134874_831aa9b125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515100" cy="434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Для защиты земель и торговых путей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Вас Россия служить позвала.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В бури, штормы и штиль,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Через тысячи миль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Океан защищают войска.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9218" name="Picture 2" descr="&amp;Acy;&amp;Pcy;&amp;Lcy; &amp;Pcy;&amp;Lcy; &amp;Kcy;&amp;ocy;&amp;rcy;&amp;acy;&amp;bcy;&amp;lcy;&amp;icy; &amp;Vcy;&amp;Mcy;&amp;Fcy; &amp;Kcy;&amp;ocy;&amp;rcy;&amp;acy;&amp;bcy;&amp;lcy;&amp;icy; &amp;Vcy;&amp;Mcy;&amp;Fcy; #2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6476999" cy="418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На океанах всех снискали славу</a:t>
            </a:r>
            <a:br>
              <a:rPr lang="ru-RU" sz="3200" b="1" dirty="0" smtClean="0">
                <a:latin typeface="Book Antiqua" pitchFamily="18" charset="0"/>
              </a:rPr>
            </a:br>
            <a:r>
              <a:rPr lang="ru-RU" sz="3200" b="1" dirty="0" smtClean="0">
                <a:latin typeface="Book Antiqua" pitchFamily="18" charset="0"/>
              </a:rPr>
              <a:t>Морские волки - Родины сыны.</a:t>
            </a:r>
            <a:br>
              <a:rPr lang="ru-RU" sz="3200" b="1" dirty="0" smtClean="0">
                <a:latin typeface="Book Antiqua" pitchFamily="18" charset="0"/>
              </a:rPr>
            </a:br>
            <a:r>
              <a:rPr lang="ru-RU" sz="3200" b="1" dirty="0" smtClean="0">
                <a:latin typeface="Book Antiqua" pitchFamily="18" charset="0"/>
              </a:rPr>
              <a:t>Военный флот, радея за державу, -</a:t>
            </a:r>
            <a:br>
              <a:rPr lang="ru-RU" sz="3200" b="1" dirty="0" smtClean="0">
                <a:latin typeface="Book Antiqua" pitchFamily="18" charset="0"/>
              </a:rPr>
            </a:br>
            <a:r>
              <a:rPr lang="ru-RU" sz="3200" b="1" dirty="0" smtClean="0">
                <a:latin typeface="Book Antiqua" pitchFamily="18" charset="0"/>
              </a:rPr>
              <a:t>Он щит морской огромнейшей страны.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8194" name="Picture 2" descr="http://www.monstras.lt/uploads/posts/2012-04/day_11/monstras.lt_1334116779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6305550" cy="419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tomic-energy.ru/files/images/2012/12/503374397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5181600" cy="331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magspace.ru/uploads/2011/01/11/auto_00-36i-7000.jpg"/>
          <p:cNvPicPr>
            <a:picLocks noChangeAspect="1" noChangeArrowheads="1"/>
          </p:cNvPicPr>
          <p:nvPr/>
        </p:nvPicPr>
        <p:blipFill>
          <a:blip r:embed="rId3" cstate="print"/>
          <a:srcRect t="6780" b="11864"/>
          <a:stretch>
            <a:fillRect/>
          </a:stretch>
        </p:blipFill>
        <p:spPr bwMode="auto">
          <a:xfrm>
            <a:off x="3733800" y="228600"/>
            <a:ext cx="52451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kremchik.com.ua/account/134/640.111_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597" y="381000"/>
            <a:ext cx="3793292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cs411024.userapi.com/v411024429/179d/vjGsSo_VsV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3626827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Он призван охранять спокойствие России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В нем служат только те, кто этого достоин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Тихоокеанский флот – это наша сила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Пока он есть Россия может спать спокойно.</a:t>
            </a:r>
            <a:endParaRPr lang="ru-RU" sz="3600" b="1" dirty="0">
              <a:latin typeface="Book Antiqua" pitchFamily="18" charset="0"/>
            </a:endParaRPr>
          </a:p>
        </p:txBody>
      </p:sp>
      <p:pic>
        <p:nvPicPr>
          <p:cNvPr id="5122" name="Picture 2" descr="http://news.mail.ru/prev670w/pic/09/6b/main12760762_d07bacb798c449172771bb31634f6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6229350" cy="413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4876800" cy="4343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За кормой волна седая,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снова мы на курс легли.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День за днем, не уставая,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на заданьях корабли.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Кратки в слове, 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в деле строги,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моряки не подведут —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в мирный день 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и в час тревоги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честь России сберегут.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8194" name="Picture 2" descr="http://www.amic.ru/images/gallery_11-2009/640.4016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659" y="3733800"/>
            <a:ext cx="424404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cs11399.userapi.com/v11399779/558/dRz09IDCE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784" y="228600"/>
            <a:ext cx="411139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63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Военно - Морской Флот  на страже Родины</vt:lpstr>
      <vt:lpstr>Слайд 2</vt:lpstr>
      <vt:lpstr>Слайд 3</vt:lpstr>
      <vt:lpstr>Честь России бережет, Чужих не пустит на порог. </vt:lpstr>
      <vt:lpstr>Для защиты земель и торговых путей Вас Россия служить позвала. В бури, штормы и штиль, Через тысячи миль Океан защищают войска.</vt:lpstr>
      <vt:lpstr>На океанах всех снискали славу Морские волки - Родины сыны. Военный флот, радея за державу, - Он щит морской огромнейшей страны.</vt:lpstr>
      <vt:lpstr>Слайд 7</vt:lpstr>
      <vt:lpstr>Он призван охранять спокойствие России В нем служат только те, кто этого достоин Тихоокеанский флот – это наша сила Пока он есть Россия может спать спокойно.</vt:lpstr>
      <vt:lpstr>За кормой волна седая, снова мы на курс легли. День за днем, не уставая, на заданьях корабли. Кратки в слове,  в деле строги, моряки не подведут — в мирный день  и в час тревоги честь России сберегут.</vt:lpstr>
      <vt:lpstr>Легендарный Тихоокеанский флот –  надежда наша и оплот! Никто не в силах усомниться,  что флот – надежно бережет границы</vt:lpstr>
      <vt:lpstr>Слайд 11</vt:lpstr>
      <vt:lpstr>Большие десантные корабли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</cp:revision>
  <dcterms:modified xsi:type="dcterms:W3CDTF">2014-02-09T16:35:21Z</dcterms:modified>
</cp:coreProperties>
</file>